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/>
    <p:restoredTop sz="92818"/>
  </p:normalViewPr>
  <p:slideViewPr>
    <p:cSldViewPr snapToGrid="0">
      <p:cViewPr varScale="1">
        <p:scale>
          <a:sx n="151" d="100"/>
          <a:sy n="151" d="100"/>
        </p:scale>
        <p:origin x="79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42ab3c35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42ab3c35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400" b="1">
              <a:solidFill>
                <a:srgbClr val="2012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2ab3c358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42ab3c358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400" b="1">
              <a:solidFill>
                <a:srgbClr val="2012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bd5e67131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bd5e67131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400" b="1">
              <a:solidFill>
                <a:srgbClr val="2012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614cbc4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614cbc4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614cbc44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614cbc44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2ab3c35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2ab3c35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2ab3c358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2ab3c358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400" b="1">
              <a:solidFill>
                <a:srgbClr val="2012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2ab3c358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2ab3c358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400" b="1">
              <a:solidFill>
                <a:srgbClr val="2012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2ab3c358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2ab3c358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400" b="1">
              <a:solidFill>
                <a:srgbClr val="2012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2ab3c358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42ab3c358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400" b="1">
              <a:solidFill>
                <a:srgbClr val="2012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588b22d7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d588b22d7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400" b="1">
              <a:solidFill>
                <a:srgbClr val="2012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www2.macmillaneducation.es/2023/CORP/DEI_activities/CAST/Primaria_Ciclo_1_Sesion_2_Presentacion_Alumnado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3xIPW4O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bit.ly/3ZbCjXC" TargetMode="External"/><Relationship Id="rId4" Type="http://schemas.openxmlformats.org/officeDocument/2006/relationships/hyperlink" Target="http://bit.ly/3ILiZLv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46568" y="2165000"/>
            <a:ext cx="8082758" cy="10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33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Les t</a:t>
            </a:r>
            <a:r>
              <a:rPr lang="fr-FR" sz="4533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4533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ches</a:t>
            </a:r>
            <a:r>
              <a:rPr lang="en" sz="4533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4533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ménagères</a:t>
            </a:r>
            <a:endParaRPr sz="265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312825" y="125800"/>
            <a:ext cx="28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3600" y="1"/>
            <a:ext cx="1520400" cy="107366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-152411" y="4286130"/>
            <a:ext cx="2257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PRIMARIA 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1er CICLO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926326" y="1231588"/>
            <a:ext cx="5390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Activités de diversité, d’équité et d’inclusion</a:t>
            </a:r>
            <a:endParaRPr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1644875" y="2417082"/>
            <a:ext cx="5861400" cy="132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" name="Google Shape;61;p13"/>
          <p:cNvSpPr txBox="1"/>
          <p:nvPr/>
        </p:nvSpPr>
        <p:spPr>
          <a:xfrm>
            <a:off x="3848581" y="1985867"/>
            <a:ext cx="144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Leçon</a:t>
            </a:r>
            <a:r>
              <a:rPr lang="en" sz="1800" b="0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1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/>
          <p:nvPr/>
        </p:nvSpPr>
        <p:spPr>
          <a:xfrm rot="5400000">
            <a:off x="-188669" y="-20858"/>
            <a:ext cx="2238600" cy="2071200"/>
          </a:xfrm>
          <a:prstGeom prst="round1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06232" y="129000"/>
            <a:ext cx="20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Propositions</a:t>
            </a:r>
            <a:br>
              <a:rPr lang="en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b="1" dirty="0" err="1">
                <a:latin typeface="Calibri"/>
                <a:ea typeface="Calibri"/>
                <a:cs typeface="Calibri"/>
                <a:sym typeface="Calibri"/>
              </a:rPr>
              <a:t>Didactiques</a:t>
            </a:r>
            <a:endParaRPr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06231" y="681050"/>
            <a:ext cx="14839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Fiche </a:t>
            </a:r>
            <a:r>
              <a:rPr lang="en" b="1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 dirty="0" err="1">
                <a:latin typeface="Calibri"/>
                <a:ea typeface="Calibri"/>
                <a:cs typeface="Calibri"/>
                <a:sym typeface="Calibri"/>
              </a:rPr>
              <a:t>imprimer</a:t>
            </a:r>
            <a:endParaRPr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0362" y="290834"/>
            <a:ext cx="194292" cy="1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8270" y="719784"/>
            <a:ext cx="194292" cy="1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06232" y="1415850"/>
            <a:ext cx="13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modifiable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3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4703" y="1577684"/>
            <a:ext cx="194292" cy="1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10061" y="3209850"/>
            <a:ext cx="1032599" cy="143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5322" y="3163502"/>
            <a:ext cx="1337400" cy="147784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106232" y="1048450"/>
            <a:ext cx="160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Calibri"/>
                <a:ea typeface="Calibri"/>
                <a:cs typeface="Calibri"/>
                <a:sym typeface="Calibri"/>
              </a:rPr>
              <a:t>Cartes</a:t>
            </a: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 i="1" dirty="0">
                <a:latin typeface="Calibri"/>
                <a:ea typeface="Calibri"/>
                <a:cs typeface="Calibri"/>
                <a:sym typeface="Calibri"/>
              </a:rPr>
              <a:t>Pictionary</a:t>
            </a: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3">
            <a:hlinkClick r:id="rId10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8270" y="1148734"/>
            <a:ext cx="194292" cy="1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/>
        </p:nvSpPr>
        <p:spPr>
          <a:xfrm>
            <a:off x="482009" y="605885"/>
            <a:ext cx="8047316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Penser à tout c’est aussi une tâche !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10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7875" y="1604913"/>
            <a:ext cx="1570049" cy="327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1230325" y="1467200"/>
            <a:ext cx="2308932" cy="1231524"/>
          </a:xfrm>
          <a:prstGeom prst="cloud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5461275" y="1463425"/>
            <a:ext cx="2512296" cy="979668"/>
          </a:xfrm>
          <a:prstGeom prst="cloud">
            <a:avLst/>
          </a:prstGeom>
          <a:solidFill>
            <a:srgbClr val="FCE5CD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1105688" y="2982687"/>
            <a:ext cx="2558196" cy="979668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5798125" y="2616362"/>
            <a:ext cx="2512296" cy="1068768"/>
          </a:xfrm>
          <a:prstGeom prst="cloud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1265036" y="1615009"/>
            <a:ext cx="2239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Racheter la nourriture du chat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798125" y="1508309"/>
            <a:ext cx="1771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poubelle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pleine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499036" y="3072426"/>
            <a:ext cx="1771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plantes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sèches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6212473" y="2750651"/>
            <a:ext cx="1683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linge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sale.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482009" y="548120"/>
            <a:ext cx="8047316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Souvent, une seule personne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doit penser à tout</a:t>
            </a:r>
            <a:endParaRPr sz="33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11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925" y="1716625"/>
            <a:ext cx="3321701" cy="243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482009" y="4156175"/>
            <a:ext cx="8047316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3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st-ce</a:t>
            </a:r>
            <a:r>
              <a:rPr lang="en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" sz="3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</a:t>
            </a:r>
            <a:r>
              <a:rPr lang="en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juste</a:t>
            </a:r>
            <a:r>
              <a:rPr lang="en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262" y="1133124"/>
            <a:ext cx="5509148" cy="364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1508147" y="578375"/>
            <a:ext cx="6332303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peux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penser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mes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fr-FR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ches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12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5043636" y="1550968"/>
            <a:ext cx="1806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" sz="3000" b="1" dirty="0" err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réparer</a:t>
            </a:r>
            <a:endParaRPr sz="3000" b="1" dirty="0"/>
          </a:p>
        </p:txBody>
      </p:sp>
      <p:sp>
        <p:nvSpPr>
          <p:cNvPr id="218" name="Google Shape;218;p24"/>
          <p:cNvSpPr txBox="1"/>
          <p:nvPr/>
        </p:nvSpPr>
        <p:spPr>
          <a:xfrm>
            <a:off x="2690700" y="1584656"/>
            <a:ext cx="188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…ranger</a:t>
            </a:r>
            <a:endParaRPr sz="3000" b="1" dirty="0">
              <a:solidFill>
                <a:srgbClr val="1155CC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5736126" y="2660858"/>
            <a:ext cx="18069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" sz="2700" b="1" dirty="0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faire la </a:t>
            </a:r>
            <a:r>
              <a:rPr lang="en" sz="2700" b="1" dirty="0" err="1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vaisselle</a:t>
            </a:r>
            <a:endParaRPr sz="2700" b="1" dirty="0">
              <a:solidFill>
                <a:srgbClr val="C27BA0"/>
              </a:solidFill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1850900" y="2791057"/>
            <a:ext cx="2430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…faire les courses</a:t>
            </a:r>
            <a:endParaRPr sz="3000" b="1" dirty="0">
              <a:solidFill>
                <a:srgbClr val="FF9900"/>
              </a:solidFill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82009" y="656824"/>
            <a:ext cx="8047316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Les t</a:t>
            </a:r>
            <a:r>
              <a:rPr lang="fr-FR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ches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ménagères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2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840262" y="3868275"/>
            <a:ext cx="177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la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lessive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3082420" y="3868275"/>
            <a:ext cx="118654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Repasser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5019479" y="3868275"/>
            <a:ext cx="1551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Laver le sol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7064887" y="3868275"/>
            <a:ext cx="11334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Bricoler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225" y="1734575"/>
            <a:ext cx="1551575" cy="20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4254" y="1678371"/>
            <a:ext cx="1522050" cy="21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8087" y="1735525"/>
            <a:ext cx="927000" cy="20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8343" y="1734574"/>
            <a:ext cx="1954702" cy="215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3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839" y="2023712"/>
            <a:ext cx="1670787" cy="23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2014117" y="1426700"/>
            <a:ext cx="181990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son lit</a:t>
            </a:r>
            <a:endParaRPr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587826" y="1426705"/>
            <a:ext cx="215281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la </a:t>
            </a:r>
            <a:r>
              <a:rPr lang="en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vaisselle</a:t>
            </a:r>
            <a:endParaRPr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7450" y="1899413"/>
            <a:ext cx="2733242" cy="26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9;p14">
            <a:extLst>
              <a:ext uri="{FF2B5EF4-FFF2-40B4-BE49-F238E27FC236}">
                <a16:creationId xmlns:a16="http://schemas.microsoft.com/office/drawing/2014/main" id="{1BF600D7-8173-03D9-4ADB-5624DAF6695F}"/>
              </a:ext>
            </a:extLst>
          </p:cNvPr>
          <p:cNvSpPr txBox="1"/>
          <p:nvPr/>
        </p:nvSpPr>
        <p:spPr>
          <a:xfrm>
            <a:off x="482009" y="656824"/>
            <a:ext cx="8047316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Les t</a:t>
            </a:r>
            <a:r>
              <a:rPr lang="fr-FR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ches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ménagères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4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11" y="1538226"/>
            <a:ext cx="2025754" cy="20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4284" y="1614426"/>
            <a:ext cx="1963520" cy="19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3875" y="1614436"/>
            <a:ext cx="1797000" cy="19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995938" y="3777561"/>
            <a:ext cx="1771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les courses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935285" y="3777561"/>
            <a:ext cx="138151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Sortir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poubelles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630251" y="3777562"/>
            <a:ext cx="126424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Préparer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dîner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9;p14">
            <a:extLst>
              <a:ext uri="{FF2B5EF4-FFF2-40B4-BE49-F238E27FC236}">
                <a16:creationId xmlns:a16="http://schemas.microsoft.com/office/drawing/2014/main" id="{DA6C937E-D2C4-3A05-3FD8-870675818935}"/>
              </a:ext>
            </a:extLst>
          </p:cNvPr>
          <p:cNvSpPr txBox="1"/>
          <p:nvPr/>
        </p:nvSpPr>
        <p:spPr>
          <a:xfrm>
            <a:off x="482009" y="656824"/>
            <a:ext cx="8047316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Les t</a:t>
            </a:r>
            <a:r>
              <a:rPr lang="fr-FR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ches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ménagères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5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725" y="1725075"/>
            <a:ext cx="1914475" cy="196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0104" y="1710525"/>
            <a:ext cx="1867127" cy="19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525" y="1661812"/>
            <a:ext cx="1493652" cy="19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525034" y="3927651"/>
            <a:ext cx="967857" cy="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Ranger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757917" y="3722825"/>
            <a:ext cx="1771500" cy="106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Nourrir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animaux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377237" y="3722825"/>
            <a:ext cx="1312229" cy="106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Arroser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9;p14">
            <a:extLst>
              <a:ext uri="{FF2B5EF4-FFF2-40B4-BE49-F238E27FC236}">
                <a16:creationId xmlns:a16="http://schemas.microsoft.com/office/drawing/2014/main" id="{21A242A7-8BA2-C048-F849-86FF7C95C323}"/>
              </a:ext>
            </a:extLst>
          </p:cNvPr>
          <p:cNvSpPr txBox="1"/>
          <p:nvPr/>
        </p:nvSpPr>
        <p:spPr>
          <a:xfrm>
            <a:off x="482009" y="656824"/>
            <a:ext cx="8047316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Les t</a:t>
            </a:r>
            <a:r>
              <a:rPr lang="fr-FR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ches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ménagères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482009" y="604901"/>
            <a:ext cx="8047316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Jouons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pictionary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6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482009" y="1392425"/>
            <a:ext cx="804731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Dessine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qui…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750" y="1991775"/>
            <a:ext cx="3821584" cy="261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467833" y="601958"/>
            <a:ext cx="8061492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Qui fait quoi ?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7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875" y="1372651"/>
            <a:ext cx="3043973" cy="20288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974" y="1363628"/>
            <a:ext cx="3072727" cy="20479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8875" y="2903072"/>
            <a:ext cx="2591252" cy="17270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7" name="Google Shape;157;p19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474921" y="611730"/>
            <a:ext cx="8054404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Qui fait les t</a:t>
            </a:r>
            <a:r>
              <a:rPr lang="fr-FR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ches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400" b="1" dirty="0" err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ménagères</a:t>
            </a:r>
            <a:r>
              <a:rPr lang="en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8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786" y="1279462"/>
            <a:ext cx="2294424" cy="25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474921" y="3995725"/>
            <a:ext cx="805440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Quelles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fr-F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en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ménagères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fais-tu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664" y="119921"/>
            <a:ext cx="2476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 flipH="1">
            <a:off x="8700750" y="4802675"/>
            <a:ext cx="320400" cy="3486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8700753" y="4780175"/>
            <a:ext cx="320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latin typeface="Calibri"/>
                <a:ea typeface="Calibri"/>
                <a:cs typeface="Calibri"/>
                <a:sym typeface="Calibri"/>
              </a:rPr>
              <a:t>9</a:t>
            </a:fld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786" y="1584262"/>
            <a:ext cx="2294424" cy="25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713425" y="4863425"/>
            <a:ext cx="78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Actividades de Diversidad, Equidad e Inclusión - Primer ciclo de primaria.  © Macmillan Education - Laura López Pérez. Esta página puede fotocopiarse para su uso en el aula.</a:t>
            </a:r>
            <a:endParaRPr sz="7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9;p14">
            <a:extLst>
              <a:ext uri="{FF2B5EF4-FFF2-40B4-BE49-F238E27FC236}">
                <a16:creationId xmlns:a16="http://schemas.microsoft.com/office/drawing/2014/main" id="{F5F8DEB3-1998-1FAB-7B3F-7A09837B1938}"/>
              </a:ext>
            </a:extLst>
          </p:cNvPr>
          <p:cNvSpPr txBox="1"/>
          <p:nvPr/>
        </p:nvSpPr>
        <p:spPr>
          <a:xfrm>
            <a:off x="482009" y="656824"/>
            <a:ext cx="8047316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 b="1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Qui te dit quelle tâche faire ?</a:t>
            </a:r>
            <a:endParaRPr lang="fr-FR" sz="4000" b="1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574</Words>
  <Application>Microsoft Office PowerPoint</Application>
  <PresentationFormat>Presentación en pantalla (16:9)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Les taches ménagères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taches ménagères</dc:title>
  <cp:lastModifiedBy>Intro10</cp:lastModifiedBy>
  <cp:revision>2</cp:revision>
  <dcterms:modified xsi:type="dcterms:W3CDTF">2023-11-27T12:28:09Z</dcterms:modified>
</cp:coreProperties>
</file>