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90" r:id="rId7"/>
    <p:sldId id="291" r:id="rId8"/>
    <p:sldId id="297" r:id="rId9"/>
    <p:sldId id="292" r:id="rId10"/>
    <p:sldId id="293" r:id="rId11"/>
    <p:sldId id="295" r:id="rId12"/>
    <p:sldId id="296" r:id="rId13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B7E7CF9-E43B-173B-8333-01F8DA17C818}" name="Andrea Angulo" initials="AA" userId="S::aav5951@springernature.com::95134e3d-b7a5-4803-92f8-aaaf7c30f0a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BB"/>
    <a:srgbClr val="00B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7002C7-A1A4-4D07-8388-3459D1BC29D5}" v="1" dt="2024-09-16T08:43:58.9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64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178" y="-114"/>
      </p:cViewPr>
      <p:guideLst>
        <p:guide orient="horz" pos="3367"/>
        <p:guide pos="238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Angulo" userId="S::aav5951@springernature.com::95134e3d-b7a5-4803-92f8-aaaf7c30f0a3" providerId="AD" clId="Web-{5709BDDD-A72D-FA50-68AB-20DB8A2EEA3B}"/>
    <pc:docChg chg="mod modSld">
      <pc:chgData name="Andrea Angulo" userId="S::aav5951@springernature.com::95134e3d-b7a5-4803-92f8-aaaf7c30f0a3" providerId="AD" clId="Web-{5709BDDD-A72D-FA50-68AB-20DB8A2EEA3B}" dt="2024-09-11T07:07:51.196" v="21"/>
      <pc:docMkLst>
        <pc:docMk/>
      </pc:docMkLst>
      <pc:sldChg chg="modSp">
        <pc:chgData name="Andrea Angulo" userId="S::aav5951@springernature.com::95134e3d-b7a5-4803-92f8-aaaf7c30f0a3" providerId="AD" clId="Web-{5709BDDD-A72D-FA50-68AB-20DB8A2EEA3B}" dt="2024-09-11T07:06:00.582" v="20"/>
        <pc:sldMkLst>
          <pc:docMk/>
          <pc:sldMk cId="0" sldId="257"/>
        </pc:sldMkLst>
        <pc:graphicFrameChg chg="mod modGraphic">
          <ac:chgData name="Andrea Angulo" userId="S::aav5951@springernature.com::95134e3d-b7a5-4803-92f8-aaaf7c30f0a3" providerId="AD" clId="Web-{5709BDDD-A72D-FA50-68AB-20DB8A2EEA3B}" dt="2024-09-11T07:06:00.582" v="20"/>
          <ac:graphicFrameMkLst>
            <pc:docMk/>
            <pc:sldMk cId="0" sldId="257"/>
            <ac:graphicFrameMk id="35" creationId="{00000000-0000-0000-0000-000000000000}"/>
          </ac:graphicFrameMkLst>
        </pc:graphicFrameChg>
      </pc:sldChg>
    </pc:docChg>
  </pc:docChgLst>
  <pc:docChgLst>
    <pc:chgData name="Mari Carmen Sanchez Gallego Casilda" userId="75c438cd-2733-413d-8583-4f1e864b79e7" providerId="ADAL" clId="{797002C7-A1A4-4D07-8388-3459D1BC29D5}"/>
    <pc:docChg chg="undo custSel modSld modMainMaster">
      <pc:chgData name="Mari Carmen Sanchez Gallego Casilda" userId="75c438cd-2733-413d-8583-4f1e864b79e7" providerId="ADAL" clId="{797002C7-A1A4-4D07-8388-3459D1BC29D5}" dt="2024-09-16T08:47:52.649" v="17" actId="478"/>
      <pc:docMkLst>
        <pc:docMk/>
      </pc:docMkLst>
      <pc:sldChg chg="addSp delSp mod">
        <pc:chgData name="Mari Carmen Sanchez Gallego Casilda" userId="75c438cd-2733-413d-8583-4f1e864b79e7" providerId="ADAL" clId="{797002C7-A1A4-4D07-8388-3459D1BC29D5}" dt="2024-09-16T08:43:53.710" v="2" actId="21"/>
        <pc:sldMkLst>
          <pc:docMk/>
          <pc:sldMk cId="0" sldId="256"/>
        </pc:sldMkLst>
        <pc:spChg chg="add del">
          <ac:chgData name="Mari Carmen Sanchez Gallego Casilda" userId="75c438cd-2733-413d-8583-4f1e864b79e7" providerId="ADAL" clId="{797002C7-A1A4-4D07-8388-3459D1BC29D5}" dt="2024-09-16T08:43:53.710" v="2" actId="21"/>
          <ac:spMkLst>
            <pc:docMk/>
            <pc:sldMk cId="0" sldId="256"/>
            <ac:spMk id="39" creationId="{00000000-0000-0000-0000-000000000000}"/>
          </ac:spMkLst>
        </pc:spChg>
        <pc:picChg chg="del">
          <ac:chgData name="Mari Carmen Sanchez Gallego Casilda" userId="75c438cd-2733-413d-8583-4f1e864b79e7" providerId="ADAL" clId="{797002C7-A1A4-4D07-8388-3459D1BC29D5}" dt="2024-09-16T08:43:53.710" v="2" actId="21"/>
          <ac:picMkLst>
            <pc:docMk/>
            <pc:sldMk cId="0" sldId="256"/>
            <ac:picMk id="38" creationId="{00000000-0000-0000-0000-000000000000}"/>
          </ac:picMkLst>
        </pc:picChg>
      </pc:sldChg>
      <pc:sldChg chg="delSp modSp mod">
        <pc:chgData name="Mari Carmen Sanchez Gallego Casilda" userId="75c438cd-2733-413d-8583-4f1e864b79e7" providerId="ADAL" clId="{797002C7-A1A4-4D07-8388-3459D1BC29D5}" dt="2024-09-16T08:46:23.728" v="6" actId="478"/>
        <pc:sldMkLst>
          <pc:docMk/>
          <pc:sldMk cId="0" sldId="257"/>
        </pc:sldMkLst>
        <pc:spChg chg="del mod">
          <ac:chgData name="Mari Carmen Sanchez Gallego Casilda" userId="75c438cd-2733-413d-8583-4f1e864b79e7" providerId="ADAL" clId="{797002C7-A1A4-4D07-8388-3459D1BC29D5}" dt="2024-09-16T08:46:23.728" v="6" actId="478"/>
          <ac:spMkLst>
            <pc:docMk/>
            <pc:sldMk cId="0" sldId="257"/>
            <ac:spMk id="48" creationId="{00000000-0000-0000-0000-000000000000}"/>
          </ac:spMkLst>
        </pc:spChg>
        <pc:picChg chg="del">
          <ac:chgData name="Mari Carmen Sanchez Gallego Casilda" userId="75c438cd-2733-413d-8583-4f1e864b79e7" providerId="ADAL" clId="{797002C7-A1A4-4D07-8388-3459D1BC29D5}" dt="2024-09-16T08:46:21.827" v="4" actId="478"/>
          <ac:picMkLst>
            <pc:docMk/>
            <pc:sldMk cId="0" sldId="257"/>
            <ac:picMk id="47" creationId="{00000000-0000-0000-0000-000000000000}"/>
          </ac:picMkLst>
        </pc:picChg>
      </pc:sldChg>
      <pc:sldChg chg="delSp mod">
        <pc:chgData name="Mari Carmen Sanchez Gallego Casilda" userId="75c438cd-2733-413d-8583-4f1e864b79e7" providerId="ADAL" clId="{797002C7-A1A4-4D07-8388-3459D1BC29D5}" dt="2024-09-16T08:47:31.521" v="7" actId="478"/>
        <pc:sldMkLst>
          <pc:docMk/>
          <pc:sldMk cId="0" sldId="290"/>
        </pc:sldMkLst>
        <pc:spChg chg="del">
          <ac:chgData name="Mari Carmen Sanchez Gallego Casilda" userId="75c438cd-2733-413d-8583-4f1e864b79e7" providerId="ADAL" clId="{797002C7-A1A4-4D07-8388-3459D1BC29D5}" dt="2024-09-16T08:47:31.521" v="7" actId="478"/>
          <ac:spMkLst>
            <pc:docMk/>
            <pc:sldMk cId="0" sldId="290"/>
            <ac:spMk id="48" creationId="{00000000-0000-0000-0000-000000000000}"/>
          </ac:spMkLst>
        </pc:spChg>
        <pc:picChg chg="del">
          <ac:chgData name="Mari Carmen Sanchez Gallego Casilda" userId="75c438cd-2733-413d-8583-4f1e864b79e7" providerId="ADAL" clId="{797002C7-A1A4-4D07-8388-3459D1BC29D5}" dt="2024-09-16T08:47:31.521" v="7" actId="478"/>
          <ac:picMkLst>
            <pc:docMk/>
            <pc:sldMk cId="0" sldId="290"/>
            <ac:picMk id="47" creationId="{00000000-0000-0000-0000-000000000000}"/>
          </ac:picMkLst>
        </pc:picChg>
      </pc:sldChg>
      <pc:sldChg chg="delSp mod">
        <pc:chgData name="Mari Carmen Sanchez Gallego Casilda" userId="75c438cd-2733-413d-8583-4f1e864b79e7" providerId="ADAL" clId="{797002C7-A1A4-4D07-8388-3459D1BC29D5}" dt="2024-09-16T08:47:35.022" v="9" actId="478"/>
        <pc:sldMkLst>
          <pc:docMk/>
          <pc:sldMk cId="0" sldId="291"/>
        </pc:sldMkLst>
        <pc:spChg chg="del">
          <ac:chgData name="Mari Carmen Sanchez Gallego Casilda" userId="75c438cd-2733-413d-8583-4f1e864b79e7" providerId="ADAL" clId="{797002C7-A1A4-4D07-8388-3459D1BC29D5}" dt="2024-09-16T08:47:35.022" v="9" actId="478"/>
          <ac:spMkLst>
            <pc:docMk/>
            <pc:sldMk cId="0" sldId="291"/>
            <ac:spMk id="48" creationId="{00000000-0000-0000-0000-000000000000}"/>
          </ac:spMkLst>
        </pc:spChg>
        <pc:picChg chg="del">
          <ac:chgData name="Mari Carmen Sanchez Gallego Casilda" userId="75c438cd-2733-413d-8583-4f1e864b79e7" providerId="ADAL" clId="{797002C7-A1A4-4D07-8388-3459D1BC29D5}" dt="2024-09-16T08:47:34.112" v="8" actId="478"/>
          <ac:picMkLst>
            <pc:docMk/>
            <pc:sldMk cId="0" sldId="291"/>
            <ac:picMk id="47" creationId="{00000000-0000-0000-0000-000000000000}"/>
          </ac:picMkLst>
        </pc:picChg>
      </pc:sldChg>
      <pc:sldChg chg="delSp mod">
        <pc:chgData name="Mari Carmen Sanchez Gallego Casilda" userId="75c438cd-2733-413d-8583-4f1e864b79e7" providerId="ADAL" clId="{797002C7-A1A4-4D07-8388-3459D1BC29D5}" dt="2024-09-16T08:47:43.836" v="13" actId="478"/>
        <pc:sldMkLst>
          <pc:docMk/>
          <pc:sldMk cId="0" sldId="292"/>
        </pc:sldMkLst>
        <pc:spChg chg="del">
          <ac:chgData name="Mari Carmen Sanchez Gallego Casilda" userId="75c438cd-2733-413d-8583-4f1e864b79e7" providerId="ADAL" clId="{797002C7-A1A4-4D07-8388-3459D1BC29D5}" dt="2024-09-16T08:47:43.836" v="13" actId="478"/>
          <ac:spMkLst>
            <pc:docMk/>
            <pc:sldMk cId="0" sldId="292"/>
            <ac:spMk id="48" creationId="{00000000-0000-0000-0000-000000000000}"/>
          </ac:spMkLst>
        </pc:spChg>
        <pc:picChg chg="del">
          <ac:chgData name="Mari Carmen Sanchez Gallego Casilda" userId="75c438cd-2733-413d-8583-4f1e864b79e7" providerId="ADAL" clId="{797002C7-A1A4-4D07-8388-3459D1BC29D5}" dt="2024-09-16T08:47:43.836" v="13" actId="478"/>
          <ac:picMkLst>
            <pc:docMk/>
            <pc:sldMk cId="0" sldId="292"/>
            <ac:picMk id="47" creationId="{00000000-0000-0000-0000-000000000000}"/>
          </ac:picMkLst>
        </pc:picChg>
      </pc:sldChg>
      <pc:sldChg chg="delSp mod">
        <pc:chgData name="Mari Carmen Sanchez Gallego Casilda" userId="75c438cd-2733-413d-8583-4f1e864b79e7" providerId="ADAL" clId="{797002C7-A1A4-4D07-8388-3459D1BC29D5}" dt="2024-09-16T08:47:47.201" v="14" actId="478"/>
        <pc:sldMkLst>
          <pc:docMk/>
          <pc:sldMk cId="0" sldId="293"/>
        </pc:sldMkLst>
        <pc:spChg chg="del">
          <ac:chgData name="Mari Carmen Sanchez Gallego Casilda" userId="75c438cd-2733-413d-8583-4f1e864b79e7" providerId="ADAL" clId="{797002C7-A1A4-4D07-8388-3459D1BC29D5}" dt="2024-09-16T08:47:47.201" v="14" actId="478"/>
          <ac:spMkLst>
            <pc:docMk/>
            <pc:sldMk cId="0" sldId="293"/>
            <ac:spMk id="48" creationId="{00000000-0000-0000-0000-000000000000}"/>
          </ac:spMkLst>
        </pc:spChg>
        <pc:picChg chg="del">
          <ac:chgData name="Mari Carmen Sanchez Gallego Casilda" userId="75c438cd-2733-413d-8583-4f1e864b79e7" providerId="ADAL" clId="{797002C7-A1A4-4D07-8388-3459D1BC29D5}" dt="2024-09-16T08:47:47.201" v="14" actId="478"/>
          <ac:picMkLst>
            <pc:docMk/>
            <pc:sldMk cId="0" sldId="293"/>
            <ac:picMk id="47" creationId="{00000000-0000-0000-0000-000000000000}"/>
          </ac:picMkLst>
        </pc:picChg>
      </pc:sldChg>
      <pc:sldChg chg="delSp mod">
        <pc:chgData name="Mari Carmen Sanchez Gallego Casilda" userId="75c438cd-2733-413d-8583-4f1e864b79e7" providerId="ADAL" clId="{797002C7-A1A4-4D07-8388-3459D1BC29D5}" dt="2024-09-16T08:47:49.553" v="15" actId="478"/>
        <pc:sldMkLst>
          <pc:docMk/>
          <pc:sldMk cId="0" sldId="295"/>
        </pc:sldMkLst>
        <pc:spChg chg="del">
          <ac:chgData name="Mari Carmen Sanchez Gallego Casilda" userId="75c438cd-2733-413d-8583-4f1e864b79e7" providerId="ADAL" clId="{797002C7-A1A4-4D07-8388-3459D1BC29D5}" dt="2024-09-16T08:47:49.553" v="15" actId="478"/>
          <ac:spMkLst>
            <pc:docMk/>
            <pc:sldMk cId="0" sldId="295"/>
            <ac:spMk id="48" creationId="{00000000-0000-0000-0000-000000000000}"/>
          </ac:spMkLst>
        </pc:spChg>
        <pc:picChg chg="del">
          <ac:chgData name="Mari Carmen Sanchez Gallego Casilda" userId="75c438cd-2733-413d-8583-4f1e864b79e7" providerId="ADAL" clId="{797002C7-A1A4-4D07-8388-3459D1BC29D5}" dt="2024-09-16T08:47:49.553" v="15" actId="478"/>
          <ac:picMkLst>
            <pc:docMk/>
            <pc:sldMk cId="0" sldId="295"/>
            <ac:picMk id="47" creationId="{00000000-0000-0000-0000-000000000000}"/>
          </ac:picMkLst>
        </pc:picChg>
      </pc:sldChg>
      <pc:sldChg chg="delSp mod">
        <pc:chgData name="Mari Carmen Sanchez Gallego Casilda" userId="75c438cd-2733-413d-8583-4f1e864b79e7" providerId="ADAL" clId="{797002C7-A1A4-4D07-8388-3459D1BC29D5}" dt="2024-09-16T08:47:52.649" v="17" actId="478"/>
        <pc:sldMkLst>
          <pc:docMk/>
          <pc:sldMk cId="0" sldId="296"/>
        </pc:sldMkLst>
        <pc:spChg chg="del">
          <ac:chgData name="Mari Carmen Sanchez Gallego Casilda" userId="75c438cd-2733-413d-8583-4f1e864b79e7" providerId="ADAL" clId="{797002C7-A1A4-4D07-8388-3459D1BC29D5}" dt="2024-09-16T08:47:52.649" v="17" actId="478"/>
          <ac:spMkLst>
            <pc:docMk/>
            <pc:sldMk cId="0" sldId="296"/>
            <ac:spMk id="48" creationId="{00000000-0000-0000-0000-000000000000}"/>
          </ac:spMkLst>
        </pc:spChg>
        <pc:picChg chg="del">
          <ac:chgData name="Mari Carmen Sanchez Gallego Casilda" userId="75c438cd-2733-413d-8583-4f1e864b79e7" providerId="ADAL" clId="{797002C7-A1A4-4D07-8388-3459D1BC29D5}" dt="2024-09-16T08:47:51.729" v="16" actId="478"/>
          <ac:picMkLst>
            <pc:docMk/>
            <pc:sldMk cId="0" sldId="296"/>
            <ac:picMk id="47" creationId="{00000000-0000-0000-0000-000000000000}"/>
          </ac:picMkLst>
        </pc:picChg>
      </pc:sldChg>
      <pc:sldChg chg="delSp modSp mod">
        <pc:chgData name="Mari Carmen Sanchez Gallego Casilda" userId="75c438cd-2733-413d-8583-4f1e864b79e7" providerId="ADAL" clId="{797002C7-A1A4-4D07-8388-3459D1BC29D5}" dt="2024-09-16T08:47:39.939" v="12" actId="478"/>
        <pc:sldMkLst>
          <pc:docMk/>
          <pc:sldMk cId="0" sldId="297"/>
        </pc:sldMkLst>
        <pc:spChg chg="del mod">
          <ac:chgData name="Mari Carmen Sanchez Gallego Casilda" userId="75c438cd-2733-413d-8583-4f1e864b79e7" providerId="ADAL" clId="{797002C7-A1A4-4D07-8388-3459D1BC29D5}" dt="2024-09-16T08:47:39.939" v="12" actId="478"/>
          <ac:spMkLst>
            <pc:docMk/>
            <pc:sldMk cId="0" sldId="297"/>
            <ac:spMk id="48" creationId="{00000000-0000-0000-0000-000000000000}"/>
          </ac:spMkLst>
        </pc:spChg>
        <pc:picChg chg="del">
          <ac:chgData name="Mari Carmen Sanchez Gallego Casilda" userId="75c438cd-2733-413d-8583-4f1e864b79e7" providerId="ADAL" clId="{797002C7-A1A4-4D07-8388-3459D1BC29D5}" dt="2024-09-16T08:47:38.024" v="10" actId="478"/>
          <ac:picMkLst>
            <pc:docMk/>
            <pc:sldMk cId="0" sldId="297"/>
            <ac:picMk id="47" creationId="{00000000-0000-0000-0000-000000000000}"/>
          </ac:picMkLst>
        </pc:picChg>
      </pc:sldChg>
      <pc:sldMasterChg chg="addSp modSp">
        <pc:chgData name="Mari Carmen Sanchez Gallego Casilda" userId="75c438cd-2733-413d-8583-4f1e864b79e7" providerId="ADAL" clId="{797002C7-A1A4-4D07-8388-3459D1BC29D5}" dt="2024-09-16T08:43:58.942" v="3"/>
        <pc:sldMasterMkLst>
          <pc:docMk/>
          <pc:sldMasterMk cId="0" sldId="2147483648"/>
        </pc:sldMasterMkLst>
        <pc:spChg chg="add mod">
          <ac:chgData name="Mari Carmen Sanchez Gallego Casilda" userId="75c438cd-2733-413d-8583-4f1e864b79e7" providerId="ADAL" clId="{797002C7-A1A4-4D07-8388-3459D1BC29D5}" dt="2024-09-16T08:43:58.942" v="3"/>
          <ac:spMkLst>
            <pc:docMk/>
            <pc:sldMasterMk cId="0" sldId="2147483648"/>
            <ac:spMk id="39" creationId="{00000000-0000-0000-0000-000000000000}"/>
          </ac:spMkLst>
        </pc:spChg>
        <pc:picChg chg="add mod">
          <ac:chgData name="Mari Carmen Sanchez Gallego Casilda" userId="75c438cd-2733-413d-8583-4f1e864b79e7" providerId="ADAL" clId="{797002C7-A1A4-4D07-8388-3459D1BC29D5}" dt="2024-09-16T08:43:58.942" v="3"/>
          <ac:picMkLst>
            <pc:docMk/>
            <pc:sldMasterMk cId="0" sldId="2147483648"/>
            <ac:picMk id="38" creationId="{00000000-0000-0000-0000-000000000000}"/>
          </ac:picMkLst>
        </pc:picChg>
      </pc:sldMasterChg>
    </pc:docChg>
  </pc:docChgLst>
  <pc:docChgLst>
    <pc:chgData name="Andrea Angulo" userId="S::aav5951@springernature.com::95134e3d-b7a5-4803-92f8-aaaf7c30f0a3" providerId="AD" clId="Web-{A3F77BF7-9484-0043-9D18-B23A5B1CDD5C}"/>
    <pc:docChg chg="modSld">
      <pc:chgData name="Andrea Angulo" userId="S::aav5951@springernature.com::95134e3d-b7a5-4803-92f8-aaaf7c30f0a3" providerId="AD" clId="Web-{A3F77BF7-9484-0043-9D18-B23A5B1CDD5C}" dt="2024-09-13T15:24:15.070" v="5" actId="20577"/>
      <pc:docMkLst>
        <pc:docMk/>
      </pc:docMkLst>
      <pc:sldChg chg="modSp">
        <pc:chgData name="Andrea Angulo" userId="S::aav5951@springernature.com::95134e3d-b7a5-4803-92f8-aaaf7c30f0a3" providerId="AD" clId="Web-{A3F77BF7-9484-0043-9D18-B23A5B1CDD5C}" dt="2024-09-13T15:24:15.070" v="5" actId="20577"/>
        <pc:sldMkLst>
          <pc:docMk/>
          <pc:sldMk cId="0" sldId="293"/>
        </pc:sldMkLst>
        <pc:spChg chg="mod">
          <ac:chgData name="Andrea Angulo" userId="S::aav5951@springernature.com::95134e3d-b7a5-4803-92f8-aaaf7c30f0a3" providerId="AD" clId="Web-{A3F77BF7-9484-0043-9D18-B23A5B1CDD5C}" dt="2024-09-13T15:24:00.554" v="2"/>
          <ac:spMkLst>
            <pc:docMk/>
            <pc:sldMk cId="0" sldId="293"/>
            <ac:spMk id="8" creationId="{00000000-0000-0000-0000-000000000000}"/>
          </ac:spMkLst>
        </pc:spChg>
        <pc:graphicFrameChg chg="modGraphic">
          <ac:chgData name="Andrea Angulo" userId="S::aav5951@springernature.com::95134e3d-b7a5-4803-92f8-aaaf7c30f0a3" providerId="AD" clId="Web-{A3F77BF7-9484-0043-9D18-B23A5B1CDD5C}" dt="2024-09-13T15:24:15.070" v="5" actId="20577"/>
          <ac:graphicFrameMkLst>
            <pc:docMk/>
            <pc:sldMk cId="0" sldId="293"/>
            <ac:graphicFrameMk id="7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31454-D1E8-4F1E-9810-0B1F8312E991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E8E9126C-7F5C-4EF0-A05F-97AC544A6D1F}">
      <dgm:prSet phldrT="[Texto]" custT="1"/>
      <dgm:spPr>
        <a:solidFill>
          <a:srgbClr val="0083BB"/>
        </a:solidFill>
      </dgm:spPr>
      <dgm:t>
        <a:bodyPr/>
        <a:lstStyle/>
        <a:p>
          <a:r>
            <a:rPr lang="es-ES" sz="1200" b="1" dirty="0">
              <a:solidFill>
                <a:srgbClr val="FFC000"/>
              </a:solidFill>
            </a:rPr>
            <a:t>Normas de la UE</a:t>
          </a:r>
        </a:p>
      </dgm:t>
    </dgm:pt>
    <dgm:pt modelId="{6EA89CB7-F578-4781-87E4-7EC9981BBECE}" type="parTrans" cxnId="{BC8D7CC7-D3DB-4063-83AE-3EE1546C5A12}">
      <dgm:prSet/>
      <dgm:spPr/>
      <dgm:t>
        <a:bodyPr/>
        <a:lstStyle/>
        <a:p>
          <a:endParaRPr lang="es-ES"/>
        </a:p>
      </dgm:t>
    </dgm:pt>
    <dgm:pt modelId="{D7D7F779-BFBC-4C07-80A3-E1398B64A872}" type="sibTrans" cxnId="{BC8D7CC7-D3DB-4063-83AE-3EE1546C5A12}">
      <dgm:prSet/>
      <dgm:spPr/>
      <dgm:t>
        <a:bodyPr/>
        <a:lstStyle/>
        <a:p>
          <a:endParaRPr lang="es-ES"/>
        </a:p>
      </dgm:t>
    </dgm:pt>
    <dgm:pt modelId="{5DAE57B1-B028-4230-8214-3B1752700315}">
      <dgm:prSet phldrT="[Texto]" custT="1"/>
      <dgm:spPr>
        <a:solidFill>
          <a:srgbClr val="0083BB"/>
        </a:solidFill>
      </dgm:spPr>
      <dgm:t>
        <a:bodyPr/>
        <a:lstStyle/>
        <a:p>
          <a:r>
            <a:rPr lang="es-ES" sz="1200" b="1" dirty="0">
              <a:solidFill>
                <a:srgbClr val="FFC000"/>
              </a:solidFill>
            </a:rPr>
            <a:t>Jurisprudencia</a:t>
          </a:r>
        </a:p>
      </dgm:t>
    </dgm:pt>
    <dgm:pt modelId="{28C63D3C-62C7-4408-A0C6-768FBE5ACCD0}" type="parTrans" cxnId="{6F27B266-B50B-4125-A99A-E9E23D5D19B7}">
      <dgm:prSet/>
      <dgm:spPr/>
      <dgm:t>
        <a:bodyPr/>
        <a:lstStyle/>
        <a:p>
          <a:endParaRPr lang="es-ES"/>
        </a:p>
      </dgm:t>
    </dgm:pt>
    <dgm:pt modelId="{5756EEF0-2E26-4903-BBDA-5FD05C3A1E0D}" type="sibTrans" cxnId="{6F27B266-B50B-4125-A99A-E9E23D5D19B7}">
      <dgm:prSet/>
      <dgm:spPr/>
      <dgm:t>
        <a:bodyPr/>
        <a:lstStyle/>
        <a:p>
          <a:endParaRPr lang="es-ES"/>
        </a:p>
      </dgm:t>
    </dgm:pt>
    <dgm:pt modelId="{6ACED0A0-2CD6-46C2-96BB-B694AA7326E9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>
              <a:solidFill>
                <a:srgbClr val="FFC000"/>
              </a:solidFill>
            </a:rPr>
            <a:t>Tratados internacionales</a:t>
          </a:r>
        </a:p>
      </dgm:t>
    </dgm:pt>
    <dgm:pt modelId="{8BC9E764-F275-445E-A9AF-0A3E53763905}" type="parTrans" cxnId="{8F05A95F-34C0-4D9D-9032-7FCBF0DD162F}">
      <dgm:prSet/>
      <dgm:spPr/>
      <dgm:t>
        <a:bodyPr/>
        <a:lstStyle/>
        <a:p>
          <a:endParaRPr lang="es-ES"/>
        </a:p>
      </dgm:t>
    </dgm:pt>
    <dgm:pt modelId="{C65FD93D-5840-4744-9C93-EC45862A2C23}" type="sibTrans" cxnId="{8F05A95F-34C0-4D9D-9032-7FCBF0DD162F}">
      <dgm:prSet/>
      <dgm:spPr/>
      <dgm:t>
        <a:bodyPr/>
        <a:lstStyle/>
        <a:p>
          <a:endParaRPr lang="es-ES"/>
        </a:p>
      </dgm:t>
    </dgm:pt>
    <dgm:pt modelId="{00B901AC-19BB-4549-BF64-2A64C1E45947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>
              <a:solidFill>
                <a:srgbClr val="FFC000"/>
              </a:solidFill>
            </a:rPr>
            <a:t>Leyes orgánicas y leyes ordinarias</a:t>
          </a:r>
        </a:p>
      </dgm:t>
    </dgm:pt>
    <dgm:pt modelId="{27C1F682-AE23-44E9-BB87-7C1DDE059B0D}" type="parTrans" cxnId="{AAC14A80-7167-4EF7-B88B-3AB17770D5C8}">
      <dgm:prSet/>
      <dgm:spPr/>
      <dgm:t>
        <a:bodyPr/>
        <a:lstStyle/>
        <a:p>
          <a:endParaRPr lang="es-ES"/>
        </a:p>
      </dgm:t>
    </dgm:pt>
    <dgm:pt modelId="{2C611990-F58B-4A35-8CC1-516D73FD8241}" type="sibTrans" cxnId="{AAC14A80-7167-4EF7-B88B-3AB17770D5C8}">
      <dgm:prSet/>
      <dgm:spPr/>
      <dgm:t>
        <a:bodyPr/>
        <a:lstStyle/>
        <a:p>
          <a:endParaRPr lang="es-ES"/>
        </a:p>
      </dgm:t>
    </dgm:pt>
    <dgm:pt modelId="{CD0963B2-A783-4028-A176-03F75647ABC5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>
              <a:solidFill>
                <a:srgbClr val="FFC000"/>
              </a:solidFill>
            </a:rPr>
            <a:t>Reales decretos leyes y reales decretos legislativos</a:t>
          </a:r>
        </a:p>
      </dgm:t>
    </dgm:pt>
    <dgm:pt modelId="{A0D6AFF0-FE35-42F5-B2DC-20262CD9B6C2}" type="parTrans" cxnId="{7939A613-5E2E-44E7-B3AB-C5373AF29690}">
      <dgm:prSet/>
      <dgm:spPr/>
      <dgm:t>
        <a:bodyPr/>
        <a:lstStyle/>
        <a:p>
          <a:endParaRPr lang="es-ES"/>
        </a:p>
      </dgm:t>
    </dgm:pt>
    <dgm:pt modelId="{4B41EEC8-82DA-424C-A4D6-69AF3D82D29D}" type="sibTrans" cxnId="{7939A613-5E2E-44E7-B3AB-C5373AF29690}">
      <dgm:prSet/>
      <dgm:spPr/>
      <dgm:t>
        <a:bodyPr/>
        <a:lstStyle/>
        <a:p>
          <a:endParaRPr lang="es-ES"/>
        </a:p>
      </dgm:t>
    </dgm:pt>
    <dgm:pt modelId="{0F9464EC-A805-4F6D-9927-26B95B53B9D6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>
              <a:solidFill>
                <a:srgbClr val="FFC000"/>
              </a:solidFill>
            </a:rPr>
            <a:t>Reglamentos</a:t>
          </a:r>
        </a:p>
      </dgm:t>
    </dgm:pt>
    <dgm:pt modelId="{56270467-77D5-46ED-9FE8-0910D3C7FC94}" type="parTrans" cxnId="{22C3C1A7-9074-4418-920B-E33E6511E95E}">
      <dgm:prSet/>
      <dgm:spPr/>
      <dgm:t>
        <a:bodyPr/>
        <a:lstStyle/>
        <a:p>
          <a:endParaRPr lang="es-ES"/>
        </a:p>
      </dgm:t>
    </dgm:pt>
    <dgm:pt modelId="{DD6A547E-804E-4042-AEB5-11E328400E7C}" type="sibTrans" cxnId="{22C3C1A7-9074-4418-920B-E33E6511E95E}">
      <dgm:prSet/>
      <dgm:spPr/>
      <dgm:t>
        <a:bodyPr/>
        <a:lstStyle/>
        <a:p>
          <a:endParaRPr lang="es-ES"/>
        </a:p>
      </dgm:t>
    </dgm:pt>
    <dgm:pt modelId="{1DDABB65-F949-4451-8F0F-892292F70FFD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>
              <a:solidFill>
                <a:srgbClr val="FFC000"/>
              </a:solidFill>
            </a:rPr>
            <a:t>Costumbre</a:t>
          </a:r>
        </a:p>
      </dgm:t>
    </dgm:pt>
    <dgm:pt modelId="{82575CB3-456B-498B-AAB4-C0307E4A8CBA}" type="parTrans" cxnId="{04654AC0-D722-4F6E-AE50-690C7EA971C1}">
      <dgm:prSet/>
      <dgm:spPr/>
      <dgm:t>
        <a:bodyPr/>
        <a:lstStyle/>
        <a:p>
          <a:endParaRPr lang="es-ES"/>
        </a:p>
      </dgm:t>
    </dgm:pt>
    <dgm:pt modelId="{B25E16E3-6B1D-4707-A844-8F1859ADCEB9}" type="sibTrans" cxnId="{04654AC0-D722-4F6E-AE50-690C7EA971C1}">
      <dgm:prSet/>
      <dgm:spPr/>
      <dgm:t>
        <a:bodyPr/>
        <a:lstStyle/>
        <a:p>
          <a:endParaRPr lang="es-ES"/>
        </a:p>
      </dgm:t>
    </dgm:pt>
    <dgm:pt modelId="{30008DF5-AE4B-4FD4-B709-44AD3DD5EC4B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>
              <a:solidFill>
                <a:srgbClr val="FFC000"/>
              </a:solidFill>
            </a:rPr>
            <a:t>Principios generales del Derecho</a:t>
          </a:r>
        </a:p>
      </dgm:t>
    </dgm:pt>
    <dgm:pt modelId="{462E9621-81FE-4877-908B-3BAE0D1EF173}" type="parTrans" cxnId="{AAF9B802-1442-4A4A-9CC1-5E2DF1A5D5EC}">
      <dgm:prSet/>
      <dgm:spPr/>
      <dgm:t>
        <a:bodyPr/>
        <a:lstStyle/>
        <a:p>
          <a:endParaRPr lang="es-ES"/>
        </a:p>
      </dgm:t>
    </dgm:pt>
    <dgm:pt modelId="{406EF323-6D30-4E01-A4C8-6140C9FF930D}" type="sibTrans" cxnId="{AAF9B802-1442-4A4A-9CC1-5E2DF1A5D5EC}">
      <dgm:prSet/>
      <dgm:spPr/>
      <dgm:t>
        <a:bodyPr/>
        <a:lstStyle/>
        <a:p>
          <a:endParaRPr lang="es-ES"/>
        </a:p>
      </dgm:t>
    </dgm:pt>
    <dgm:pt modelId="{F84F36C1-12D7-484F-A8BC-672908977ED4}">
      <dgm:prSet phldrT="[Texto]" custT="1"/>
      <dgm:spPr>
        <a:solidFill>
          <a:srgbClr val="0083BB"/>
        </a:solidFill>
      </dgm:spPr>
      <dgm:t>
        <a:bodyPr/>
        <a:lstStyle/>
        <a:p>
          <a:endParaRPr lang="es-ES" sz="1200" b="1" dirty="0"/>
        </a:p>
      </dgm:t>
    </dgm:pt>
    <dgm:pt modelId="{16A17F64-913D-4BA9-948E-5EEE893925F5}" type="sibTrans" cxnId="{2C3FE573-E07F-4770-ACE7-3532D4365D47}">
      <dgm:prSet/>
      <dgm:spPr/>
      <dgm:t>
        <a:bodyPr/>
        <a:lstStyle/>
        <a:p>
          <a:endParaRPr lang="es-ES"/>
        </a:p>
      </dgm:t>
    </dgm:pt>
    <dgm:pt modelId="{B78D0EF5-9B44-45D1-AEA2-FE9913B113DE}" type="parTrans" cxnId="{2C3FE573-E07F-4770-ACE7-3532D4365D47}">
      <dgm:prSet/>
      <dgm:spPr/>
      <dgm:t>
        <a:bodyPr/>
        <a:lstStyle/>
        <a:p>
          <a:endParaRPr lang="es-ES"/>
        </a:p>
      </dgm:t>
    </dgm:pt>
    <dgm:pt modelId="{5C993AA5-5B49-465C-B3A9-D68AD6865E14}" type="pres">
      <dgm:prSet presAssocID="{35431454-D1E8-4F1E-9810-0B1F8312E991}" presName="Name0" presStyleCnt="0">
        <dgm:presLayoutVars>
          <dgm:dir/>
          <dgm:animLvl val="lvl"/>
          <dgm:resizeHandles val="exact"/>
        </dgm:presLayoutVars>
      </dgm:prSet>
      <dgm:spPr/>
    </dgm:pt>
    <dgm:pt modelId="{F830706C-78BA-415E-8A22-2E04BCDCBB9C}" type="pres">
      <dgm:prSet presAssocID="{F84F36C1-12D7-484F-A8BC-672908977ED4}" presName="Name8" presStyleCnt="0"/>
      <dgm:spPr/>
    </dgm:pt>
    <dgm:pt modelId="{2C0DB144-53AB-4353-B3D8-C6711B6D78BE}" type="pres">
      <dgm:prSet presAssocID="{F84F36C1-12D7-484F-A8BC-672908977ED4}" presName="level" presStyleLbl="node1" presStyleIdx="0" presStyleCnt="9" custScaleX="109372" custLinFactNeighborX="5470">
        <dgm:presLayoutVars>
          <dgm:chMax val="1"/>
          <dgm:bulletEnabled val="1"/>
        </dgm:presLayoutVars>
      </dgm:prSet>
      <dgm:spPr/>
    </dgm:pt>
    <dgm:pt modelId="{BC40FF49-8B1B-4D0F-BF82-EC922AE0AB62}" type="pres">
      <dgm:prSet presAssocID="{F84F36C1-12D7-484F-A8BC-672908977ED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CBC4D9F-51A5-4C76-85E7-B36B999AC1F0}" type="pres">
      <dgm:prSet presAssocID="{E8E9126C-7F5C-4EF0-A05F-97AC544A6D1F}" presName="Name8" presStyleCnt="0"/>
      <dgm:spPr/>
    </dgm:pt>
    <dgm:pt modelId="{12DA286F-9462-46FA-BDBF-A183BA4001B2}" type="pres">
      <dgm:prSet presAssocID="{E8E9126C-7F5C-4EF0-A05F-97AC544A6D1F}" presName="level" presStyleLbl="node1" presStyleIdx="1" presStyleCnt="9" custLinFactNeighborX="2735">
        <dgm:presLayoutVars>
          <dgm:chMax val="1"/>
          <dgm:bulletEnabled val="1"/>
        </dgm:presLayoutVars>
      </dgm:prSet>
      <dgm:spPr/>
    </dgm:pt>
    <dgm:pt modelId="{6DA78429-979E-4E14-AB32-537B8962F654}" type="pres">
      <dgm:prSet presAssocID="{E8E9126C-7F5C-4EF0-A05F-97AC544A6D1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345EF38-67D0-4DC8-B363-3487285204D1}" type="pres">
      <dgm:prSet presAssocID="{6ACED0A0-2CD6-46C2-96BB-B694AA7326E9}" presName="Name8" presStyleCnt="0"/>
      <dgm:spPr/>
    </dgm:pt>
    <dgm:pt modelId="{3AA1EC41-4B0F-4C26-8749-54B2E0F08023}" type="pres">
      <dgm:prSet presAssocID="{6ACED0A0-2CD6-46C2-96BB-B694AA7326E9}" presName="level" presStyleLbl="node1" presStyleIdx="2" presStyleCnt="9" custLinFactNeighborX="1823">
        <dgm:presLayoutVars>
          <dgm:chMax val="1"/>
          <dgm:bulletEnabled val="1"/>
        </dgm:presLayoutVars>
      </dgm:prSet>
      <dgm:spPr/>
    </dgm:pt>
    <dgm:pt modelId="{58EF6086-BFA2-4CB7-938E-66C67D9750CC}" type="pres">
      <dgm:prSet presAssocID="{6ACED0A0-2CD6-46C2-96BB-B694AA7326E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60207EA-9955-4B9A-B72C-456ACE465FE8}" type="pres">
      <dgm:prSet presAssocID="{00B901AC-19BB-4549-BF64-2A64C1E45947}" presName="Name8" presStyleCnt="0"/>
      <dgm:spPr/>
    </dgm:pt>
    <dgm:pt modelId="{A1D0F982-E60B-4876-9C17-A5834DE08189}" type="pres">
      <dgm:prSet presAssocID="{00B901AC-19BB-4549-BF64-2A64C1E45947}" presName="level" presStyleLbl="node1" presStyleIdx="3" presStyleCnt="9" custLinFactNeighborX="1367">
        <dgm:presLayoutVars>
          <dgm:chMax val="1"/>
          <dgm:bulletEnabled val="1"/>
        </dgm:presLayoutVars>
      </dgm:prSet>
      <dgm:spPr/>
    </dgm:pt>
    <dgm:pt modelId="{DC5F79CD-3B1A-4942-98FA-10218CD3BBF0}" type="pres">
      <dgm:prSet presAssocID="{00B901AC-19BB-4549-BF64-2A64C1E4594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B77630B-0CFE-4DFF-A6EE-F7400CF770D8}" type="pres">
      <dgm:prSet presAssocID="{CD0963B2-A783-4028-A176-03F75647ABC5}" presName="Name8" presStyleCnt="0"/>
      <dgm:spPr/>
    </dgm:pt>
    <dgm:pt modelId="{2A819EBC-ECFD-4F63-BB33-6A0DAF6699A3}" type="pres">
      <dgm:prSet presAssocID="{CD0963B2-A783-4028-A176-03F75647ABC5}" presName="level" presStyleLbl="node1" presStyleIdx="4" presStyleCnt="9" custLinFactNeighborX="1094">
        <dgm:presLayoutVars>
          <dgm:chMax val="1"/>
          <dgm:bulletEnabled val="1"/>
        </dgm:presLayoutVars>
      </dgm:prSet>
      <dgm:spPr/>
    </dgm:pt>
    <dgm:pt modelId="{7807EE69-0D99-46A9-8D1D-798ADEE07DE5}" type="pres">
      <dgm:prSet presAssocID="{CD0963B2-A783-4028-A176-03F75647ABC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73F4E8B-8CC2-4408-B490-965A0E20CADC}" type="pres">
      <dgm:prSet presAssocID="{0F9464EC-A805-4F6D-9927-26B95B53B9D6}" presName="Name8" presStyleCnt="0"/>
      <dgm:spPr/>
    </dgm:pt>
    <dgm:pt modelId="{7933D9FA-E449-4FD5-9784-7D38B90DCCB4}" type="pres">
      <dgm:prSet presAssocID="{0F9464EC-A805-4F6D-9927-26B95B53B9D6}" presName="level" presStyleLbl="node1" presStyleIdx="5" presStyleCnt="9" custLinFactNeighborX="912">
        <dgm:presLayoutVars>
          <dgm:chMax val="1"/>
          <dgm:bulletEnabled val="1"/>
        </dgm:presLayoutVars>
      </dgm:prSet>
      <dgm:spPr/>
    </dgm:pt>
    <dgm:pt modelId="{0B8B120E-05DD-4FFA-B8C7-C39ECC94DDE2}" type="pres">
      <dgm:prSet presAssocID="{0F9464EC-A805-4F6D-9927-26B95B53B9D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57CB83D-E645-4085-94D4-3C06E75DAF32}" type="pres">
      <dgm:prSet presAssocID="{1DDABB65-F949-4451-8F0F-892292F70FFD}" presName="Name8" presStyleCnt="0"/>
      <dgm:spPr/>
    </dgm:pt>
    <dgm:pt modelId="{308FD675-F950-4924-8727-D6E215F93F60}" type="pres">
      <dgm:prSet presAssocID="{1DDABB65-F949-4451-8F0F-892292F70FFD}" presName="level" presStyleLbl="node1" presStyleIdx="6" presStyleCnt="9" custLinFactNeighborX="781">
        <dgm:presLayoutVars>
          <dgm:chMax val="1"/>
          <dgm:bulletEnabled val="1"/>
        </dgm:presLayoutVars>
      </dgm:prSet>
      <dgm:spPr/>
    </dgm:pt>
    <dgm:pt modelId="{66D87A64-8BFC-41D4-B3A8-2C3987E5F5D1}" type="pres">
      <dgm:prSet presAssocID="{1DDABB65-F949-4451-8F0F-892292F70FF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CE2EC2C-1C7C-44EC-9790-249AA9FDA790}" type="pres">
      <dgm:prSet presAssocID="{30008DF5-AE4B-4FD4-B709-44AD3DD5EC4B}" presName="Name8" presStyleCnt="0"/>
      <dgm:spPr/>
    </dgm:pt>
    <dgm:pt modelId="{CA74CB1E-B202-4B96-AFBB-8BB5988319C5}" type="pres">
      <dgm:prSet presAssocID="{30008DF5-AE4B-4FD4-B709-44AD3DD5EC4B}" presName="level" presStyleLbl="node1" presStyleIdx="7" presStyleCnt="9">
        <dgm:presLayoutVars>
          <dgm:chMax val="1"/>
          <dgm:bulletEnabled val="1"/>
        </dgm:presLayoutVars>
      </dgm:prSet>
      <dgm:spPr/>
    </dgm:pt>
    <dgm:pt modelId="{E83EC175-561C-48BA-9D13-EE23B4CD412B}" type="pres">
      <dgm:prSet presAssocID="{30008DF5-AE4B-4FD4-B709-44AD3DD5EC4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26C297D-5C56-4879-9233-899D493CE307}" type="pres">
      <dgm:prSet presAssocID="{5DAE57B1-B028-4230-8214-3B1752700315}" presName="Name8" presStyleCnt="0"/>
      <dgm:spPr/>
    </dgm:pt>
    <dgm:pt modelId="{F2F7127E-2BA4-4291-AE55-4B767B1E9B9B}" type="pres">
      <dgm:prSet presAssocID="{5DAE57B1-B028-4230-8214-3B1752700315}" presName="level" presStyleLbl="node1" presStyleIdx="8" presStyleCnt="9">
        <dgm:presLayoutVars>
          <dgm:chMax val="1"/>
          <dgm:bulletEnabled val="1"/>
        </dgm:presLayoutVars>
      </dgm:prSet>
      <dgm:spPr/>
    </dgm:pt>
    <dgm:pt modelId="{21F114A8-203C-4E8F-860E-DAC95F39CF11}" type="pres">
      <dgm:prSet presAssocID="{5DAE57B1-B028-4230-8214-3B175270031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AAF9B802-1442-4A4A-9CC1-5E2DF1A5D5EC}" srcId="{35431454-D1E8-4F1E-9810-0B1F8312E991}" destId="{30008DF5-AE4B-4FD4-B709-44AD3DD5EC4B}" srcOrd="7" destOrd="0" parTransId="{462E9621-81FE-4877-908B-3BAE0D1EF173}" sibTransId="{406EF323-6D30-4E01-A4C8-6140C9FF930D}"/>
    <dgm:cxn modelId="{B3C13610-B80A-4FA4-903C-7D7AEB27EB06}" type="presOf" srcId="{30008DF5-AE4B-4FD4-B709-44AD3DD5EC4B}" destId="{CA74CB1E-B202-4B96-AFBB-8BB5988319C5}" srcOrd="0" destOrd="0" presId="urn:microsoft.com/office/officeart/2005/8/layout/pyramid1"/>
    <dgm:cxn modelId="{7939A613-5E2E-44E7-B3AB-C5373AF29690}" srcId="{35431454-D1E8-4F1E-9810-0B1F8312E991}" destId="{CD0963B2-A783-4028-A176-03F75647ABC5}" srcOrd="4" destOrd="0" parTransId="{A0D6AFF0-FE35-42F5-B2DC-20262CD9B6C2}" sibTransId="{4B41EEC8-82DA-424C-A4D6-69AF3D82D29D}"/>
    <dgm:cxn modelId="{8EC4DA15-5294-44CE-A564-639E0DD2DA41}" type="presOf" srcId="{CD0963B2-A783-4028-A176-03F75647ABC5}" destId="{2A819EBC-ECFD-4F63-BB33-6A0DAF6699A3}" srcOrd="0" destOrd="0" presId="urn:microsoft.com/office/officeart/2005/8/layout/pyramid1"/>
    <dgm:cxn modelId="{FEEB6B20-1516-4362-90DA-441CCD28F7D8}" type="presOf" srcId="{CD0963B2-A783-4028-A176-03F75647ABC5}" destId="{7807EE69-0D99-46A9-8D1D-798ADEE07DE5}" srcOrd="1" destOrd="0" presId="urn:microsoft.com/office/officeart/2005/8/layout/pyramid1"/>
    <dgm:cxn modelId="{8F05A95F-34C0-4D9D-9032-7FCBF0DD162F}" srcId="{35431454-D1E8-4F1E-9810-0B1F8312E991}" destId="{6ACED0A0-2CD6-46C2-96BB-B694AA7326E9}" srcOrd="2" destOrd="0" parTransId="{8BC9E764-F275-445E-A9AF-0A3E53763905}" sibTransId="{C65FD93D-5840-4744-9C93-EC45862A2C23}"/>
    <dgm:cxn modelId="{A6EA5760-96AB-4A1E-98CE-B732EC398E38}" type="presOf" srcId="{5DAE57B1-B028-4230-8214-3B1752700315}" destId="{F2F7127E-2BA4-4291-AE55-4B767B1E9B9B}" srcOrd="0" destOrd="0" presId="urn:microsoft.com/office/officeart/2005/8/layout/pyramid1"/>
    <dgm:cxn modelId="{F7736641-1FC3-4F37-9A21-5EBBE01CABB0}" type="presOf" srcId="{0F9464EC-A805-4F6D-9927-26B95B53B9D6}" destId="{0B8B120E-05DD-4FFA-B8C7-C39ECC94DDE2}" srcOrd="1" destOrd="0" presId="urn:microsoft.com/office/officeart/2005/8/layout/pyramid1"/>
    <dgm:cxn modelId="{35238746-6BCE-40A6-A958-703DC1C4200F}" type="presOf" srcId="{1DDABB65-F949-4451-8F0F-892292F70FFD}" destId="{66D87A64-8BFC-41D4-B3A8-2C3987E5F5D1}" srcOrd="1" destOrd="0" presId="urn:microsoft.com/office/officeart/2005/8/layout/pyramid1"/>
    <dgm:cxn modelId="{6F27B266-B50B-4125-A99A-E9E23D5D19B7}" srcId="{35431454-D1E8-4F1E-9810-0B1F8312E991}" destId="{5DAE57B1-B028-4230-8214-3B1752700315}" srcOrd="8" destOrd="0" parTransId="{28C63D3C-62C7-4408-A0C6-768FBE5ACCD0}" sibTransId="{5756EEF0-2E26-4903-BBDA-5FD05C3A1E0D}"/>
    <dgm:cxn modelId="{DF595E47-39E1-4568-BDD4-3DFC62AF4A30}" type="presOf" srcId="{00B901AC-19BB-4549-BF64-2A64C1E45947}" destId="{DC5F79CD-3B1A-4942-98FA-10218CD3BBF0}" srcOrd="1" destOrd="0" presId="urn:microsoft.com/office/officeart/2005/8/layout/pyramid1"/>
    <dgm:cxn modelId="{B74D5F69-6CDA-4BF0-ACF8-0DD35CF635E6}" type="presOf" srcId="{F84F36C1-12D7-484F-A8BC-672908977ED4}" destId="{BC40FF49-8B1B-4D0F-BF82-EC922AE0AB62}" srcOrd="1" destOrd="0" presId="urn:microsoft.com/office/officeart/2005/8/layout/pyramid1"/>
    <dgm:cxn modelId="{A3297349-CAEC-4C65-82C4-12E262BFD491}" type="presOf" srcId="{0F9464EC-A805-4F6D-9927-26B95B53B9D6}" destId="{7933D9FA-E449-4FD5-9784-7D38B90DCCB4}" srcOrd="0" destOrd="0" presId="urn:microsoft.com/office/officeart/2005/8/layout/pyramid1"/>
    <dgm:cxn modelId="{B5266A50-B36D-46E2-B27F-AFFFA321173A}" type="presOf" srcId="{6ACED0A0-2CD6-46C2-96BB-B694AA7326E9}" destId="{3AA1EC41-4B0F-4C26-8749-54B2E0F08023}" srcOrd="0" destOrd="0" presId="urn:microsoft.com/office/officeart/2005/8/layout/pyramid1"/>
    <dgm:cxn modelId="{2C3FE573-E07F-4770-ACE7-3532D4365D47}" srcId="{35431454-D1E8-4F1E-9810-0B1F8312E991}" destId="{F84F36C1-12D7-484F-A8BC-672908977ED4}" srcOrd="0" destOrd="0" parTransId="{B78D0EF5-9B44-45D1-AEA2-FE9913B113DE}" sibTransId="{16A17F64-913D-4BA9-948E-5EEE893925F5}"/>
    <dgm:cxn modelId="{108C4B78-8531-44FC-B2BE-4F8A2A90D610}" type="presOf" srcId="{E8E9126C-7F5C-4EF0-A05F-97AC544A6D1F}" destId="{12DA286F-9462-46FA-BDBF-A183BA4001B2}" srcOrd="0" destOrd="0" presId="urn:microsoft.com/office/officeart/2005/8/layout/pyramid1"/>
    <dgm:cxn modelId="{AAC14A80-7167-4EF7-B88B-3AB17770D5C8}" srcId="{35431454-D1E8-4F1E-9810-0B1F8312E991}" destId="{00B901AC-19BB-4549-BF64-2A64C1E45947}" srcOrd="3" destOrd="0" parTransId="{27C1F682-AE23-44E9-BB87-7C1DDE059B0D}" sibTransId="{2C611990-F58B-4A35-8CC1-516D73FD8241}"/>
    <dgm:cxn modelId="{22C3C1A7-9074-4418-920B-E33E6511E95E}" srcId="{35431454-D1E8-4F1E-9810-0B1F8312E991}" destId="{0F9464EC-A805-4F6D-9927-26B95B53B9D6}" srcOrd="5" destOrd="0" parTransId="{56270467-77D5-46ED-9FE8-0910D3C7FC94}" sibTransId="{DD6A547E-804E-4042-AEB5-11E328400E7C}"/>
    <dgm:cxn modelId="{22FCA0AA-2802-4154-9461-31A9DB79D387}" type="presOf" srcId="{6ACED0A0-2CD6-46C2-96BB-B694AA7326E9}" destId="{58EF6086-BFA2-4CB7-938E-66C67D9750CC}" srcOrd="1" destOrd="0" presId="urn:microsoft.com/office/officeart/2005/8/layout/pyramid1"/>
    <dgm:cxn modelId="{5AB2C4B1-1E51-4C32-935F-874017841567}" type="presOf" srcId="{E8E9126C-7F5C-4EF0-A05F-97AC544A6D1F}" destId="{6DA78429-979E-4E14-AB32-537B8962F654}" srcOrd="1" destOrd="0" presId="urn:microsoft.com/office/officeart/2005/8/layout/pyramid1"/>
    <dgm:cxn modelId="{04654AC0-D722-4F6E-AE50-690C7EA971C1}" srcId="{35431454-D1E8-4F1E-9810-0B1F8312E991}" destId="{1DDABB65-F949-4451-8F0F-892292F70FFD}" srcOrd="6" destOrd="0" parTransId="{82575CB3-456B-498B-AAB4-C0307E4A8CBA}" sibTransId="{B25E16E3-6B1D-4707-A844-8F1859ADCEB9}"/>
    <dgm:cxn modelId="{C851B0C1-DA18-4EB4-B27F-A58024EEDB0B}" type="presOf" srcId="{1DDABB65-F949-4451-8F0F-892292F70FFD}" destId="{308FD675-F950-4924-8727-D6E215F93F60}" srcOrd="0" destOrd="0" presId="urn:microsoft.com/office/officeart/2005/8/layout/pyramid1"/>
    <dgm:cxn modelId="{8FB765C5-0A35-40D1-A4D2-D4B5E4B1BAE0}" type="presOf" srcId="{5DAE57B1-B028-4230-8214-3B1752700315}" destId="{21F114A8-203C-4E8F-860E-DAC95F39CF11}" srcOrd="1" destOrd="0" presId="urn:microsoft.com/office/officeart/2005/8/layout/pyramid1"/>
    <dgm:cxn modelId="{BC8D7CC7-D3DB-4063-83AE-3EE1546C5A12}" srcId="{35431454-D1E8-4F1E-9810-0B1F8312E991}" destId="{E8E9126C-7F5C-4EF0-A05F-97AC544A6D1F}" srcOrd="1" destOrd="0" parTransId="{6EA89CB7-F578-4781-87E4-7EC9981BBECE}" sibTransId="{D7D7F779-BFBC-4C07-80A3-E1398B64A872}"/>
    <dgm:cxn modelId="{7980DECA-86FF-4421-9772-51A16D918DC6}" type="presOf" srcId="{00B901AC-19BB-4549-BF64-2A64C1E45947}" destId="{A1D0F982-E60B-4876-9C17-A5834DE08189}" srcOrd="0" destOrd="0" presId="urn:microsoft.com/office/officeart/2005/8/layout/pyramid1"/>
    <dgm:cxn modelId="{CD3151E0-849E-4561-BC4E-9B93D3D40824}" type="presOf" srcId="{35431454-D1E8-4F1E-9810-0B1F8312E991}" destId="{5C993AA5-5B49-465C-B3A9-D68AD6865E14}" srcOrd="0" destOrd="0" presId="urn:microsoft.com/office/officeart/2005/8/layout/pyramid1"/>
    <dgm:cxn modelId="{A97D01E3-F818-49FC-BD8A-0ABF4505CB52}" type="presOf" srcId="{30008DF5-AE4B-4FD4-B709-44AD3DD5EC4B}" destId="{E83EC175-561C-48BA-9D13-EE23B4CD412B}" srcOrd="1" destOrd="0" presId="urn:microsoft.com/office/officeart/2005/8/layout/pyramid1"/>
    <dgm:cxn modelId="{36FCEEF1-AAD2-4D2E-A19F-54E59E140C91}" type="presOf" srcId="{F84F36C1-12D7-484F-A8BC-672908977ED4}" destId="{2C0DB144-53AB-4353-B3D8-C6711B6D78BE}" srcOrd="0" destOrd="0" presId="urn:microsoft.com/office/officeart/2005/8/layout/pyramid1"/>
    <dgm:cxn modelId="{16980165-5EB3-4B51-A0FD-BD0AC9677907}" type="presParOf" srcId="{5C993AA5-5B49-465C-B3A9-D68AD6865E14}" destId="{F830706C-78BA-415E-8A22-2E04BCDCBB9C}" srcOrd="0" destOrd="0" presId="urn:microsoft.com/office/officeart/2005/8/layout/pyramid1"/>
    <dgm:cxn modelId="{5616FF9D-08DE-4ED4-8199-ABAE85642D55}" type="presParOf" srcId="{F830706C-78BA-415E-8A22-2E04BCDCBB9C}" destId="{2C0DB144-53AB-4353-B3D8-C6711B6D78BE}" srcOrd="0" destOrd="0" presId="urn:microsoft.com/office/officeart/2005/8/layout/pyramid1"/>
    <dgm:cxn modelId="{1FD66685-8790-4A09-B97A-076383CD0375}" type="presParOf" srcId="{F830706C-78BA-415E-8A22-2E04BCDCBB9C}" destId="{BC40FF49-8B1B-4D0F-BF82-EC922AE0AB62}" srcOrd="1" destOrd="0" presId="urn:microsoft.com/office/officeart/2005/8/layout/pyramid1"/>
    <dgm:cxn modelId="{42F60BAD-0B10-434F-97F6-1E7696CAB94A}" type="presParOf" srcId="{5C993AA5-5B49-465C-B3A9-D68AD6865E14}" destId="{BCBC4D9F-51A5-4C76-85E7-B36B999AC1F0}" srcOrd="1" destOrd="0" presId="urn:microsoft.com/office/officeart/2005/8/layout/pyramid1"/>
    <dgm:cxn modelId="{0E68EE26-2643-4497-A6E1-B1785B3260E9}" type="presParOf" srcId="{BCBC4D9F-51A5-4C76-85E7-B36B999AC1F0}" destId="{12DA286F-9462-46FA-BDBF-A183BA4001B2}" srcOrd="0" destOrd="0" presId="urn:microsoft.com/office/officeart/2005/8/layout/pyramid1"/>
    <dgm:cxn modelId="{29C3ACE5-CEAD-4233-A349-D42234F1A56E}" type="presParOf" srcId="{BCBC4D9F-51A5-4C76-85E7-B36B999AC1F0}" destId="{6DA78429-979E-4E14-AB32-537B8962F654}" srcOrd="1" destOrd="0" presId="urn:microsoft.com/office/officeart/2005/8/layout/pyramid1"/>
    <dgm:cxn modelId="{C25B5F58-FE74-437B-AA6E-7A33EF5CDF69}" type="presParOf" srcId="{5C993AA5-5B49-465C-B3A9-D68AD6865E14}" destId="{4345EF38-67D0-4DC8-B363-3487285204D1}" srcOrd="2" destOrd="0" presId="urn:microsoft.com/office/officeart/2005/8/layout/pyramid1"/>
    <dgm:cxn modelId="{8BE47514-CAEF-4FA2-91C1-9B4D4434C45F}" type="presParOf" srcId="{4345EF38-67D0-4DC8-B363-3487285204D1}" destId="{3AA1EC41-4B0F-4C26-8749-54B2E0F08023}" srcOrd="0" destOrd="0" presId="urn:microsoft.com/office/officeart/2005/8/layout/pyramid1"/>
    <dgm:cxn modelId="{6F02AD9F-041D-4F11-B142-7723675F6EE9}" type="presParOf" srcId="{4345EF38-67D0-4DC8-B363-3487285204D1}" destId="{58EF6086-BFA2-4CB7-938E-66C67D9750CC}" srcOrd="1" destOrd="0" presId="urn:microsoft.com/office/officeart/2005/8/layout/pyramid1"/>
    <dgm:cxn modelId="{AC62CBDC-2FBD-47DE-8E14-DB1126F21646}" type="presParOf" srcId="{5C993AA5-5B49-465C-B3A9-D68AD6865E14}" destId="{F60207EA-9955-4B9A-B72C-456ACE465FE8}" srcOrd="3" destOrd="0" presId="urn:microsoft.com/office/officeart/2005/8/layout/pyramid1"/>
    <dgm:cxn modelId="{481FE104-BA5E-4B83-BFBE-10FF9A7B25B6}" type="presParOf" srcId="{F60207EA-9955-4B9A-B72C-456ACE465FE8}" destId="{A1D0F982-E60B-4876-9C17-A5834DE08189}" srcOrd="0" destOrd="0" presId="urn:microsoft.com/office/officeart/2005/8/layout/pyramid1"/>
    <dgm:cxn modelId="{DB5AB015-ED48-460C-B25C-E3BAB9786902}" type="presParOf" srcId="{F60207EA-9955-4B9A-B72C-456ACE465FE8}" destId="{DC5F79CD-3B1A-4942-98FA-10218CD3BBF0}" srcOrd="1" destOrd="0" presId="urn:microsoft.com/office/officeart/2005/8/layout/pyramid1"/>
    <dgm:cxn modelId="{B15256F3-0BFF-4344-87D7-1799B3071653}" type="presParOf" srcId="{5C993AA5-5B49-465C-B3A9-D68AD6865E14}" destId="{DB77630B-0CFE-4DFF-A6EE-F7400CF770D8}" srcOrd="4" destOrd="0" presId="urn:microsoft.com/office/officeart/2005/8/layout/pyramid1"/>
    <dgm:cxn modelId="{7AC3D354-BA12-4850-9B27-C794D212D457}" type="presParOf" srcId="{DB77630B-0CFE-4DFF-A6EE-F7400CF770D8}" destId="{2A819EBC-ECFD-4F63-BB33-6A0DAF6699A3}" srcOrd="0" destOrd="0" presId="urn:microsoft.com/office/officeart/2005/8/layout/pyramid1"/>
    <dgm:cxn modelId="{B9F83006-57B1-4935-B984-FBD423AC8DB9}" type="presParOf" srcId="{DB77630B-0CFE-4DFF-A6EE-F7400CF770D8}" destId="{7807EE69-0D99-46A9-8D1D-798ADEE07DE5}" srcOrd="1" destOrd="0" presId="urn:microsoft.com/office/officeart/2005/8/layout/pyramid1"/>
    <dgm:cxn modelId="{EBBD6456-EDA4-46F9-A62F-5C426D905BA9}" type="presParOf" srcId="{5C993AA5-5B49-465C-B3A9-D68AD6865E14}" destId="{273F4E8B-8CC2-4408-B490-965A0E20CADC}" srcOrd="5" destOrd="0" presId="urn:microsoft.com/office/officeart/2005/8/layout/pyramid1"/>
    <dgm:cxn modelId="{F7C71881-B9E6-4967-9D12-83F7616D67C3}" type="presParOf" srcId="{273F4E8B-8CC2-4408-B490-965A0E20CADC}" destId="{7933D9FA-E449-4FD5-9784-7D38B90DCCB4}" srcOrd="0" destOrd="0" presId="urn:microsoft.com/office/officeart/2005/8/layout/pyramid1"/>
    <dgm:cxn modelId="{95B98F58-E2B2-4955-A512-625043C17BB0}" type="presParOf" srcId="{273F4E8B-8CC2-4408-B490-965A0E20CADC}" destId="{0B8B120E-05DD-4FFA-B8C7-C39ECC94DDE2}" srcOrd="1" destOrd="0" presId="urn:microsoft.com/office/officeart/2005/8/layout/pyramid1"/>
    <dgm:cxn modelId="{DA4CF52C-9D80-4AEE-B2E3-8F354DF93F65}" type="presParOf" srcId="{5C993AA5-5B49-465C-B3A9-D68AD6865E14}" destId="{E57CB83D-E645-4085-94D4-3C06E75DAF32}" srcOrd="6" destOrd="0" presId="urn:microsoft.com/office/officeart/2005/8/layout/pyramid1"/>
    <dgm:cxn modelId="{B61412D5-038B-48EE-8EAF-BCB46567A888}" type="presParOf" srcId="{E57CB83D-E645-4085-94D4-3C06E75DAF32}" destId="{308FD675-F950-4924-8727-D6E215F93F60}" srcOrd="0" destOrd="0" presId="urn:microsoft.com/office/officeart/2005/8/layout/pyramid1"/>
    <dgm:cxn modelId="{F56331AC-2ADD-4ADB-AB12-16A220F6B698}" type="presParOf" srcId="{E57CB83D-E645-4085-94D4-3C06E75DAF32}" destId="{66D87A64-8BFC-41D4-B3A8-2C3987E5F5D1}" srcOrd="1" destOrd="0" presId="urn:microsoft.com/office/officeart/2005/8/layout/pyramid1"/>
    <dgm:cxn modelId="{A5080843-3996-4944-8752-BF091E2265B1}" type="presParOf" srcId="{5C993AA5-5B49-465C-B3A9-D68AD6865E14}" destId="{8CE2EC2C-1C7C-44EC-9790-249AA9FDA790}" srcOrd="7" destOrd="0" presId="urn:microsoft.com/office/officeart/2005/8/layout/pyramid1"/>
    <dgm:cxn modelId="{D099F2BC-D495-45D9-A187-EACDC47F1BED}" type="presParOf" srcId="{8CE2EC2C-1C7C-44EC-9790-249AA9FDA790}" destId="{CA74CB1E-B202-4B96-AFBB-8BB5988319C5}" srcOrd="0" destOrd="0" presId="urn:microsoft.com/office/officeart/2005/8/layout/pyramid1"/>
    <dgm:cxn modelId="{58D2D304-FAEA-43FB-BB16-C98A2F7D6B29}" type="presParOf" srcId="{8CE2EC2C-1C7C-44EC-9790-249AA9FDA790}" destId="{E83EC175-561C-48BA-9D13-EE23B4CD412B}" srcOrd="1" destOrd="0" presId="urn:microsoft.com/office/officeart/2005/8/layout/pyramid1"/>
    <dgm:cxn modelId="{5C27101E-5932-4507-804C-7148643789E3}" type="presParOf" srcId="{5C993AA5-5B49-465C-B3A9-D68AD6865E14}" destId="{526C297D-5C56-4879-9233-899D493CE307}" srcOrd="8" destOrd="0" presId="urn:microsoft.com/office/officeart/2005/8/layout/pyramid1"/>
    <dgm:cxn modelId="{8ADBAA7A-A700-498A-93A9-08EEC216F095}" type="presParOf" srcId="{526C297D-5C56-4879-9233-899D493CE307}" destId="{F2F7127E-2BA4-4291-AE55-4B767B1E9B9B}" srcOrd="0" destOrd="0" presId="urn:microsoft.com/office/officeart/2005/8/layout/pyramid1"/>
    <dgm:cxn modelId="{8E1A7472-843B-4C1F-8893-66D79C1372FE}" type="presParOf" srcId="{526C297D-5C56-4879-9233-899D493CE307}" destId="{21F114A8-203C-4E8F-860E-DAC95F39CF11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DB144-53AB-4353-B3D8-C6711B6D78BE}">
      <dsp:nvSpPr>
        <dsp:cNvPr id="0" name=""/>
        <dsp:cNvSpPr/>
      </dsp:nvSpPr>
      <dsp:spPr>
        <a:xfrm>
          <a:off x="2714643" y="0"/>
          <a:ext cx="740813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/>
        </a:p>
      </dsp:txBody>
      <dsp:txXfrm>
        <a:off x="2714643" y="0"/>
        <a:ext cx="740813" cy="451555"/>
      </dsp:txXfrm>
    </dsp:sp>
    <dsp:sp modelId="{12DA286F-9462-46FA-BDBF-A183BA4001B2}">
      <dsp:nvSpPr>
        <dsp:cNvPr id="0" name=""/>
        <dsp:cNvSpPr/>
      </dsp:nvSpPr>
      <dsp:spPr>
        <a:xfrm>
          <a:off x="2407716" y="451555"/>
          <a:ext cx="1354666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rgbClr val="FFC000"/>
              </a:solidFill>
            </a:rPr>
            <a:t>Normas de la UE</a:t>
          </a:r>
        </a:p>
      </dsp:txBody>
      <dsp:txXfrm>
        <a:off x="2644783" y="451555"/>
        <a:ext cx="880533" cy="451555"/>
      </dsp:txXfrm>
    </dsp:sp>
    <dsp:sp modelId="{3AA1EC41-4B0F-4C26-8749-54B2E0F08023}">
      <dsp:nvSpPr>
        <dsp:cNvPr id="0" name=""/>
        <dsp:cNvSpPr/>
      </dsp:nvSpPr>
      <dsp:spPr>
        <a:xfrm>
          <a:off x="2069043" y="903111"/>
          <a:ext cx="2032000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rgbClr val="FFC000"/>
              </a:solidFill>
            </a:rPr>
            <a:t>Tratados internacionales</a:t>
          </a:r>
        </a:p>
      </dsp:txBody>
      <dsp:txXfrm>
        <a:off x="2424643" y="903111"/>
        <a:ext cx="1320800" cy="451555"/>
      </dsp:txXfrm>
    </dsp:sp>
    <dsp:sp modelId="{A1D0F982-E60B-4876-9C17-A5834DE08189}">
      <dsp:nvSpPr>
        <dsp:cNvPr id="0" name=""/>
        <dsp:cNvSpPr/>
      </dsp:nvSpPr>
      <dsp:spPr>
        <a:xfrm>
          <a:off x="1730369" y="1354666"/>
          <a:ext cx="2709333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rgbClr val="FFC000"/>
              </a:solidFill>
            </a:rPr>
            <a:t>Leyes orgánicas y leyes ordinarias</a:t>
          </a:r>
        </a:p>
      </dsp:txBody>
      <dsp:txXfrm>
        <a:off x="2204503" y="1354666"/>
        <a:ext cx="1761066" cy="451555"/>
      </dsp:txXfrm>
    </dsp:sp>
    <dsp:sp modelId="{2A819EBC-ECFD-4F63-BB33-6A0DAF6699A3}">
      <dsp:nvSpPr>
        <dsp:cNvPr id="0" name=""/>
        <dsp:cNvSpPr/>
      </dsp:nvSpPr>
      <dsp:spPr>
        <a:xfrm>
          <a:off x="1391716" y="1806222"/>
          <a:ext cx="3386666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rgbClr val="FFC000"/>
              </a:solidFill>
            </a:rPr>
            <a:t>Reales decretos leyes y reales decretos legislativos</a:t>
          </a:r>
        </a:p>
      </dsp:txBody>
      <dsp:txXfrm>
        <a:off x="1984383" y="1806222"/>
        <a:ext cx="2201333" cy="451555"/>
      </dsp:txXfrm>
    </dsp:sp>
    <dsp:sp modelId="{7933D9FA-E449-4FD5-9784-7D38B90DCCB4}">
      <dsp:nvSpPr>
        <dsp:cNvPr id="0" name=""/>
        <dsp:cNvSpPr/>
      </dsp:nvSpPr>
      <dsp:spPr>
        <a:xfrm>
          <a:off x="1053063" y="2257777"/>
          <a:ext cx="4064000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rgbClr val="FFC000"/>
              </a:solidFill>
            </a:rPr>
            <a:t>Reglamentos</a:t>
          </a:r>
        </a:p>
      </dsp:txBody>
      <dsp:txXfrm>
        <a:off x="1764263" y="2257777"/>
        <a:ext cx="2641600" cy="451555"/>
      </dsp:txXfrm>
    </dsp:sp>
    <dsp:sp modelId="{308FD675-F950-4924-8727-D6E215F93F60}">
      <dsp:nvSpPr>
        <dsp:cNvPr id="0" name=""/>
        <dsp:cNvSpPr/>
      </dsp:nvSpPr>
      <dsp:spPr>
        <a:xfrm>
          <a:off x="714363" y="2709333"/>
          <a:ext cx="4741333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rgbClr val="FFC000"/>
              </a:solidFill>
            </a:rPr>
            <a:t>Costumbre</a:t>
          </a:r>
        </a:p>
      </dsp:txBody>
      <dsp:txXfrm>
        <a:off x="1544096" y="2709333"/>
        <a:ext cx="3081866" cy="451555"/>
      </dsp:txXfrm>
    </dsp:sp>
    <dsp:sp modelId="{CA74CB1E-B202-4B96-AFBB-8BB5988319C5}">
      <dsp:nvSpPr>
        <dsp:cNvPr id="0" name=""/>
        <dsp:cNvSpPr/>
      </dsp:nvSpPr>
      <dsp:spPr>
        <a:xfrm>
          <a:off x="338666" y="3160888"/>
          <a:ext cx="5418666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rgbClr val="FFC000"/>
              </a:solidFill>
            </a:rPr>
            <a:t>Principios generales del Derecho</a:t>
          </a:r>
        </a:p>
      </dsp:txBody>
      <dsp:txXfrm>
        <a:off x="1286933" y="3160888"/>
        <a:ext cx="3522133" cy="451555"/>
      </dsp:txXfrm>
    </dsp:sp>
    <dsp:sp modelId="{F2F7127E-2BA4-4291-AE55-4B767B1E9B9B}">
      <dsp:nvSpPr>
        <dsp:cNvPr id="0" name=""/>
        <dsp:cNvSpPr/>
      </dsp:nvSpPr>
      <dsp:spPr>
        <a:xfrm>
          <a:off x="0" y="3612444"/>
          <a:ext cx="6096000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rgbClr val="FFC000"/>
              </a:solidFill>
            </a:rPr>
            <a:t>Jurisprudencia</a:t>
          </a:r>
        </a:p>
      </dsp:txBody>
      <dsp:txXfrm>
        <a:off x="1066799" y="3612444"/>
        <a:ext cx="3962400" cy="451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A67DD-DB38-4A77-A707-66FB0D5B0A00}" type="datetimeFigureOut">
              <a:rPr lang="es-ES" smtClean="0"/>
              <a:pPr/>
              <a:t>16/09/2024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7918A-9DEC-4495-AE5B-B47DBEAD580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23" y="-24"/>
            <a:ext cx="1285875" cy="685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292480"/>
            <a:ext cx="77716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es-E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Seventh Outline Level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-32" y="9525"/>
            <a:ext cx="1247775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Imagen 6"/>
          <p:cNvPicPr/>
          <p:nvPr userDrawn="1"/>
        </p:nvPicPr>
        <p:blipFill>
          <a:blip r:embed="rId15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 userDrawn="1"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>
                <a:solidFill>
                  <a:srgbClr val="000000"/>
                </a:solidFill>
                <a:latin typeface="Open Sans"/>
                <a:ea typeface="DejaVu Sans"/>
              </a:rPr>
              <a:t>@MACMILLAN Profesional</a:t>
            </a:r>
            <a:endParaRPr lang="es-ES" sz="9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2"/>
          <p:cNvSpPr/>
          <p:nvPr/>
        </p:nvSpPr>
        <p:spPr>
          <a:xfrm>
            <a:off x="7526520" y="822600"/>
            <a:ext cx="7905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B4D5"/>
                </a:solidFill>
                <a:latin typeface="Open Sans"/>
                <a:ea typeface="DejaVu Sans"/>
              </a:rPr>
              <a:t>Unidad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8067960" y="135360"/>
            <a:ext cx="67608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6600" b="1" spc="-1" dirty="0">
                <a:solidFill>
                  <a:srgbClr val="0083BB"/>
                </a:solidFill>
                <a:latin typeface="Open Sans"/>
              </a:rPr>
              <a:t>1</a:t>
            </a:r>
            <a:endParaRPr lang="es-ES" sz="6600" b="0" strike="noStrike" spc="-1" dirty="0">
              <a:latin typeface="Arial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055813" y="2971800"/>
            <a:ext cx="6118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spc="-1" dirty="0">
                <a:solidFill>
                  <a:srgbClr val="0083BB"/>
                </a:solidFill>
                <a:latin typeface="Open Sans"/>
                <a:cs typeface="+mn-cs"/>
              </a:rPr>
              <a:t>Derecho y división de poderes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dirty="0">
                <a:solidFill>
                  <a:srgbClr val="00B4D5"/>
                </a:solidFill>
                <a:latin typeface="Calibri" pitchFamily="34" charset="0"/>
              </a:rPr>
              <a:t>El Derecho y sus fuentes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025650" y="1285860"/>
            <a:ext cx="6118250" cy="925508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400" dirty="0"/>
              <a:t>Desde el punto de vista de las relaciones humanas, se puede definir el </a:t>
            </a:r>
            <a:r>
              <a:rPr lang="es-ES" sz="1400" b="1" dirty="0"/>
              <a:t>Derecho </a:t>
            </a:r>
            <a:r>
              <a:rPr lang="es-ES" sz="1400" dirty="0"/>
              <a:t>como un conjunto de principios y normas de obligado cumplimiento que sirven para regular la convivencia en una sociedad.</a:t>
            </a:r>
            <a:endParaRPr lang="es-ES" altLang="es-ES" sz="1300" dirty="0"/>
          </a:p>
        </p:txBody>
      </p:sp>
      <p:graphicFrame>
        <p:nvGraphicFramePr>
          <p:cNvPr id="35" name="3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598817"/>
              </p:ext>
            </p:extLst>
          </p:nvPr>
        </p:nvGraphicFramePr>
        <p:xfrm>
          <a:off x="2047900" y="2459356"/>
          <a:ext cx="6096000" cy="2820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Tipos de derechos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Características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Ramas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8301">
                <a:tc>
                  <a:txBody>
                    <a:bodyPr/>
                    <a:lstStyle/>
                    <a:p>
                      <a:r>
                        <a:rPr lang="es-ES" sz="1400" b="1" dirty="0"/>
                        <a:t>Derecho público</a:t>
                      </a:r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Regula las relaciones en las que toma parte la Administración cuando actúa ejerciendo sus funciones públicas propias. </a:t>
                      </a:r>
                    </a:p>
                  </a:txBody>
                  <a:tcPr>
                    <a:solidFill>
                      <a:srgbClr val="0083BB">
                        <a:alpha val="23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s-ES" sz="1200" b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Derecho administrativo.</a:t>
                      </a:r>
                      <a:endParaRPr lang="es-ES" dirty="0"/>
                    </a:p>
                    <a:p>
                      <a:pPr lvl="0">
                        <a:buNone/>
                      </a:pPr>
                      <a:r>
                        <a:rPr lang="es-ES" sz="1200" b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es-ES" sz="1200" b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Derecho penal. 	</a:t>
                      </a:r>
                    </a:p>
                    <a:p>
                      <a:pPr lvl="0">
                        <a:buNone/>
                      </a:pPr>
                      <a:endParaRPr lang="es-ES" sz="1200" b="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200" b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Derecho fiscal.	</a:t>
                      </a:r>
                    </a:p>
                    <a:p>
                      <a:pPr lvl="0">
                        <a:buNone/>
                      </a:pPr>
                      <a:endParaRPr lang="es-ES" sz="1200" b="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s-ES" sz="1200" b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Derecho laboral o social.</a:t>
                      </a:r>
                      <a:endParaRPr lang="es-ES" dirty="0"/>
                    </a:p>
                    <a:p>
                      <a:pPr lvl="0">
                        <a:buNone/>
                      </a:pPr>
                      <a:r>
                        <a:rPr lang="es-ES" sz="1200" b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es-ES" dirty="0"/>
                    </a:p>
                    <a:p>
                      <a:pPr lvl="0">
                        <a:buNone/>
                      </a:pPr>
                      <a:r>
                        <a:rPr lang="es-ES" sz="1200" b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Derecho civil.	</a:t>
                      </a:r>
                      <a:endParaRPr lang="es-ES" dirty="0"/>
                    </a:p>
                    <a:p>
                      <a:pPr lvl="0">
                        <a:buNone/>
                      </a:pPr>
                      <a:endParaRPr lang="es-ES" sz="1200" b="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s-ES" sz="1200" b="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Derecho mercantil.	</a:t>
                      </a:r>
                      <a:endParaRPr lang="es-ES" dirty="0"/>
                    </a:p>
                    <a:p>
                      <a:pPr lvl="0">
                        <a:buNone/>
                      </a:pPr>
                      <a:endParaRPr lang="es-ES" sz="1200" b="0" dirty="0"/>
                    </a:p>
                  </a:txBody>
                  <a:tcPr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1" dirty="0"/>
                        <a:t>Derecho privado</a:t>
                      </a:r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Regula las relaciones que se establecen entre los particulares, teniendo en cuenta que en ocasiones la Administración también puede actuar como si se tratase de un particular. 	</a:t>
                      </a:r>
                    </a:p>
                  </a:txBody>
                  <a:tcPr>
                    <a:solidFill>
                      <a:srgbClr val="0083BB">
                        <a:alpha val="23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dirty="0">
                <a:solidFill>
                  <a:srgbClr val="00B4D5"/>
                </a:solidFill>
                <a:latin typeface="Calibri" pitchFamily="34" charset="0"/>
              </a:rPr>
              <a:t>El Derecho y sus fuentes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4194792" y="1598005"/>
            <a:ext cx="3901440" cy="782637"/>
            <a:chOff x="2194560" y="99864"/>
            <a:chExt cx="3901440" cy="782637"/>
          </a:xfrm>
        </p:grpSpPr>
        <p:sp>
          <p:nvSpPr>
            <p:cNvPr id="26" name="25 Redondear rectángulo de esquina del mismo lado"/>
            <p:cNvSpPr/>
            <p:nvPr/>
          </p:nvSpPr>
          <p:spPr>
            <a:xfrm rot="5400000">
              <a:off x="3753961" y="-1459537"/>
              <a:ext cx="782637" cy="3901440"/>
            </a:xfrm>
            <a:prstGeom prst="round2SameRect">
              <a:avLst/>
            </a:prstGeom>
            <a:solidFill>
              <a:schemeClr val="tx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7" name="Redondear rectángulo de esquina del mismo lado 4"/>
            <p:cNvSpPr/>
            <p:nvPr/>
          </p:nvSpPr>
          <p:spPr>
            <a:xfrm>
              <a:off x="2194560" y="138069"/>
              <a:ext cx="3863235" cy="7062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algn="just"/>
              <a:r>
                <a:rPr lang="es-ES" sz="1100" dirty="0"/>
                <a:t>Es la norma aprobada del poder legislativo conforme a un procedimiento establecido, de alcance general y de obligado cumplimiento.</a:t>
              </a:r>
              <a:endParaRPr lang="es-ES" sz="1100" kern="1200" dirty="0"/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2000232" y="1500174"/>
            <a:ext cx="2194560" cy="978296"/>
            <a:chOff x="0" y="2033"/>
            <a:chExt cx="2194560" cy="978296"/>
          </a:xfrm>
        </p:grpSpPr>
        <p:sp>
          <p:nvSpPr>
            <p:cNvPr id="24" name="23 Rectángulo redondeado"/>
            <p:cNvSpPr/>
            <p:nvPr/>
          </p:nvSpPr>
          <p:spPr>
            <a:xfrm>
              <a:off x="0" y="2033"/>
              <a:ext cx="2194560" cy="978296"/>
            </a:xfrm>
            <a:prstGeom prst="roundRect">
              <a:avLst/>
            </a:prstGeom>
            <a:solidFill>
              <a:srgbClr val="0083B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47756" y="49789"/>
              <a:ext cx="2099048" cy="8827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b="1" kern="1200" dirty="0"/>
                <a:t>Ley</a:t>
              </a:r>
            </a:p>
          </p:txBody>
        </p:sp>
      </p:grpSp>
      <p:grpSp>
        <p:nvGrpSpPr>
          <p:cNvPr id="9" name="8 Grupo"/>
          <p:cNvGrpSpPr/>
          <p:nvPr/>
        </p:nvGrpSpPr>
        <p:grpSpPr>
          <a:xfrm>
            <a:off x="4194792" y="2625217"/>
            <a:ext cx="3901440" cy="782637"/>
            <a:chOff x="2194560" y="1127076"/>
            <a:chExt cx="3901440" cy="782637"/>
          </a:xfrm>
        </p:grpSpPr>
        <p:sp>
          <p:nvSpPr>
            <p:cNvPr id="22" name="21 Redondear rectángulo de esquina del mismo lado"/>
            <p:cNvSpPr/>
            <p:nvPr/>
          </p:nvSpPr>
          <p:spPr>
            <a:xfrm rot="5400000">
              <a:off x="3753961" y="-432325"/>
              <a:ext cx="782637" cy="3901440"/>
            </a:xfrm>
            <a:prstGeom prst="round2SameRect">
              <a:avLst/>
            </a:prstGeom>
            <a:solidFill>
              <a:schemeClr val="tx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3" name="Redondear rectángulo de esquina del mismo lado 8"/>
            <p:cNvSpPr/>
            <p:nvPr/>
          </p:nvSpPr>
          <p:spPr>
            <a:xfrm>
              <a:off x="2194560" y="1165281"/>
              <a:ext cx="3863235" cy="7062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algn="just"/>
              <a:r>
                <a:rPr lang="es-ES" sz="1100" dirty="0"/>
                <a:t>Es el modo habitual de obrar o proceder establecido por tradición o por la repetición de los mismos actos en una comunidad, y que puede llegar a convertirse en obligatorio. </a:t>
              </a:r>
              <a:endParaRPr lang="es-ES" sz="1100" kern="1200" dirty="0"/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2000232" y="2527386"/>
            <a:ext cx="2194560" cy="978296"/>
            <a:chOff x="0" y="1029245"/>
            <a:chExt cx="2194560" cy="978296"/>
          </a:xfrm>
        </p:grpSpPr>
        <p:sp>
          <p:nvSpPr>
            <p:cNvPr id="20" name="19 Rectángulo redondeado"/>
            <p:cNvSpPr/>
            <p:nvPr/>
          </p:nvSpPr>
          <p:spPr>
            <a:xfrm>
              <a:off x="0" y="1029245"/>
              <a:ext cx="2194560" cy="978296"/>
            </a:xfrm>
            <a:prstGeom prst="roundRect">
              <a:avLst/>
            </a:prstGeom>
            <a:solidFill>
              <a:srgbClr val="0083B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47756" y="1077001"/>
              <a:ext cx="2099048" cy="8827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b="1" kern="1200" dirty="0"/>
                <a:t>Costumbre</a:t>
              </a: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4194792" y="3652427"/>
            <a:ext cx="3901440" cy="782637"/>
            <a:chOff x="2194560" y="2154286"/>
            <a:chExt cx="3901440" cy="782637"/>
          </a:xfrm>
        </p:grpSpPr>
        <p:sp>
          <p:nvSpPr>
            <p:cNvPr id="18" name="17 Redondear rectángulo de esquina del mismo lado"/>
            <p:cNvSpPr/>
            <p:nvPr/>
          </p:nvSpPr>
          <p:spPr>
            <a:xfrm rot="5400000">
              <a:off x="3753961" y="594885"/>
              <a:ext cx="782637" cy="3901440"/>
            </a:xfrm>
            <a:prstGeom prst="round2SameRect">
              <a:avLst/>
            </a:prstGeom>
            <a:solidFill>
              <a:schemeClr val="tx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9" name="Redondear rectángulo de esquina del mismo lado 12"/>
            <p:cNvSpPr/>
            <p:nvPr/>
          </p:nvSpPr>
          <p:spPr>
            <a:xfrm>
              <a:off x="2194560" y="2192492"/>
              <a:ext cx="3863235" cy="7062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algn="just"/>
              <a:r>
                <a:rPr lang="es-ES" sz="1100" dirty="0"/>
                <a:t>Normas no escritas que sirven para interpretar el Derecho, aplicables solo en defecto de ley y costumbre.</a:t>
              </a:r>
              <a:endParaRPr lang="es-ES" sz="1100" kern="1200" dirty="0"/>
            </a:p>
          </p:txBody>
        </p:sp>
      </p:grpSp>
      <p:grpSp>
        <p:nvGrpSpPr>
          <p:cNvPr id="15" name="14 Grupo"/>
          <p:cNvGrpSpPr/>
          <p:nvPr/>
        </p:nvGrpSpPr>
        <p:grpSpPr>
          <a:xfrm>
            <a:off x="2000232" y="3554598"/>
            <a:ext cx="2194560" cy="978296"/>
            <a:chOff x="0" y="2056457"/>
            <a:chExt cx="2194560" cy="978296"/>
          </a:xfrm>
        </p:grpSpPr>
        <p:sp>
          <p:nvSpPr>
            <p:cNvPr id="16" name="15 Rectángulo redondeado"/>
            <p:cNvSpPr/>
            <p:nvPr/>
          </p:nvSpPr>
          <p:spPr>
            <a:xfrm>
              <a:off x="0" y="2056457"/>
              <a:ext cx="2194560" cy="978296"/>
            </a:xfrm>
            <a:prstGeom prst="roundRect">
              <a:avLst/>
            </a:prstGeom>
            <a:solidFill>
              <a:srgbClr val="0083B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7" name="16 Rectángulo"/>
            <p:cNvSpPr/>
            <p:nvPr/>
          </p:nvSpPr>
          <p:spPr>
            <a:xfrm>
              <a:off x="47756" y="2104213"/>
              <a:ext cx="2099048" cy="8827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b="1" kern="1200" dirty="0"/>
                <a:t>Principios generales del Derecho</a:t>
              </a:r>
            </a:p>
          </p:txBody>
        </p:sp>
      </p:grpSp>
      <p:grpSp>
        <p:nvGrpSpPr>
          <p:cNvPr id="28" name="27 Grupo"/>
          <p:cNvGrpSpPr/>
          <p:nvPr/>
        </p:nvGrpSpPr>
        <p:grpSpPr>
          <a:xfrm>
            <a:off x="4194792" y="4669837"/>
            <a:ext cx="3901440" cy="782637"/>
            <a:chOff x="2194560" y="2154286"/>
            <a:chExt cx="3901440" cy="782637"/>
          </a:xfrm>
        </p:grpSpPr>
        <p:sp>
          <p:nvSpPr>
            <p:cNvPr id="29" name="28 Redondear rectángulo de esquina del mismo lado"/>
            <p:cNvSpPr/>
            <p:nvPr/>
          </p:nvSpPr>
          <p:spPr>
            <a:xfrm rot="5400000">
              <a:off x="3753961" y="594885"/>
              <a:ext cx="782637" cy="3901440"/>
            </a:xfrm>
            <a:prstGeom prst="round2SameRect">
              <a:avLst/>
            </a:prstGeom>
            <a:solidFill>
              <a:schemeClr val="tx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0" name="Redondear rectángulo de esquina del mismo lado 12"/>
            <p:cNvSpPr/>
            <p:nvPr/>
          </p:nvSpPr>
          <p:spPr>
            <a:xfrm>
              <a:off x="2194560" y="2192492"/>
              <a:ext cx="3863235" cy="7062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algn="just"/>
              <a:r>
                <a:rPr lang="es-ES" sz="1100" dirty="0"/>
                <a:t>Criterio reiterado por el Tribunal Supremo en sus sentencias al interpretar y aplicar las normas para resolver los conflictos.</a:t>
              </a:r>
              <a:endParaRPr lang="es-ES" sz="1100" kern="1200" dirty="0"/>
            </a:p>
          </p:txBody>
        </p:sp>
      </p:grpSp>
      <p:grpSp>
        <p:nvGrpSpPr>
          <p:cNvPr id="31" name="30 Grupo"/>
          <p:cNvGrpSpPr/>
          <p:nvPr/>
        </p:nvGrpSpPr>
        <p:grpSpPr>
          <a:xfrm>
            <a:off x="2000232" y="4572008"/>
            <a:ext cx="2194560" cy="978296"/>
            <a:chOff x="0" y="2056457"/>
            <a:chExt cx="2194560" cy="978296"/>
          </a:xfrm>
        </p:grpSpPr>
        <p:sp>
          <p:nvSpPr>
            <p:cNvPr id="32" name="31 Rectángulo redondeado"/>
            <p:cNvSpPr/>
            <p:nvPr/>
          </p:nvSpPr>
          <p:spPr>
            <a:xfrm>
              <a:off x="0" y="2056457"/>
              <a:ext cx="2194560" cy="978296"/>
            </a:xfrm>
            <a:prstGeom prst="roundRect">
              <a:avLst/>
            </a:prstGeom>
            <a:solidFill>
              <a:srgbClr val="0083B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3" name="32 Rectángulo"/>
            <p:cNvSpPr/>
            <p:nvPr/>
          </p:nvSpPr>
          <p:spPr>
            <a:xfrm>
              <a:off x="47756" y="2104213"/>
              <a:ext cx="2099048" cy="8827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b="1" kern="1200" dirty="0"/>
                <a:t>Jurisprudencia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dirty="0">
                <a:solidFill>
                  <a:srgbClr val="00B4D5"/>
                </a:solidFill>
                <a:latin typeface="Calibri" pitchFamily="34" charset="0"/>
              </a:rPr>
              <a:t>El ordenamiento jurídico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025650" y="1285860"/>
            <a:ext cx="6118250" cy="925508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400" dirty="0"/>
              <a:t>El </a:t>
            </a:r>
            <a:r>
              <a:rPr lang="es-ES" sz="1400" b="1" dirty="0"/>
              <a:t>ordenamiento jurídico español </a:t>
            </a:r>
            <a:r>
              <a:rPr lang="es-ES" sz="1400" dirty="0"/>
              <a:t>está compuesto por las siguientes normas jurídicas: Constitución, tratados internacionales y normativa de la Unión Europea, leyes, disposiciones con rango de ley y normas con rango inferior a la ley.</a:t>
            </a:r>
            <a:endParaRPr lang="es-ES" altLang="es-ES" sz="1300" dirty="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000270" y="2357430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400" b="1" dirty="0"/>
              <a:t>Constitución</a:t>
            </a:r>
            <a:endParaRPr lang="es-ES" sz="1300" b="1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000270" y="2837404"/>
            <a:ext cx="6143630" cy="132720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400" dirty="0"/>
              <a:t>Aprobada en el año 1978, es la norma más importante del ordenamiento jurídico español. Sus características son: </a:t>
            </a:r>
          </a:p>
          <a:p>
            <a:pPr algn="just"/>
            <a:r>
              <a:rPr lang="es-ES" sz="1400" dirty="0"/>
              <a:t>– Norma suprema.</a:t>
            </a:r>
          </a:p>
          <a:p>
            <a:pPr algn="just"/>
            <a:r>
              <a:rPr lang="es-ES" sz="1400" dirty="0"/>
              <a:t>– Norma democrática.</a:t>
            </a:r>
          </a:p>
          <a:p>
            <a:pPr algn="just"/>
            <a:r>
              <a:rPr lang="es-ES" sz="1400" dirty="0"/>
              <a:t>– Norma rígida.</a:t>
            </a:r>
          </a:p>
          <a:p>
            <a:pPr algn="just"/>
            <a:r>
              <a:rPr lang="es-ES" sz="1400" dirty="0"/>
              <a:t>– Norma escrita y extensa.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000232" y="4347198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400" b="1" dirty="0"/>
              <a:t>Tratados internacionales y normativa de la UE</a:t>
            </a:r>
            <a:endParaRPr lang="es-ES" sz="1300" b="1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12960" y="4805944"/>
            <a:ext cx="6130940" cy="1215344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400" dirty="0"/>
              <a:t>España puede establecer acuerdos con otros Estados y organizaciones internacionales que, cuando se ratifican y publican en el BOE, se incorporan al ordenamiento español con el rango de ley. Si un tratado internacional incluyera disposiciones contrarias a lo establecido en la Constitución sería necesaria la reforma previa de esta.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dirty="0">
                <a:solidFill>
                  <a:srgbClr val="00B4D5"/>
                </a:solidFill>
                <a:latin typeface="Calibri" pitchFamily="34" charset="0"/>
              </a:rPr>
              <a:t>El ordenamiento jurídico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000270" y="1214422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400" b="1" dirty="0"/>
              <a:t>Leyes</a:t>
            </a:r>
            <a:endParaRPr lang="es-ES" sz="1300" b="1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000270" y="1571612"/>
            <a:ext cx="6143630" cy="1214446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200" dirty="0"/>
              <a:t>Son las normas jurídicas aprobadas por el poder legislativo. Se dividen en: </a:t>
            </a:r>
          </a:p>
          <a:p>
            <a:pPr algn="just"/>
            <a:r>
              <a:rPr lang="es-ES" sz="1200" dirty="0"/>
              <a:t>– Leyes orgánicas.</a:t>
            </a:r>
          </a:p>
          <a:p>
            <a:pPr algn="just"/>
            <a:r>
              <a:rPr lang="es-ES" sz="1200" dirty="0"/>
              <a:t>– Leyes ordinarias.</a:t>
            </a:r>
          </a:p>
          <a:p>
            <a:pPr algn="just"/>
            <a:r>
              <a:rPr lang="es-ES" sz="1200" dirty="0"/>
              <a:t>Los requisitos formales que se han de cumplir para que la ley pueda aplicarse son: </a:t>
            </a:r>
          </a:p>
          <a:p>
            <a:pPr algn="just"/>
            <a:r>
              <a:rPr lang="es-ES" sz="1200" dirty="0"/>
              <a:t>– La sanción y la promulgación real.</a:t>
            </a:r>
          </a:p>
          <a:p>
            <a:pPr algn="just"/>
            <a:r>
              <a:rPr lang="es-ES" sz="1200" dirty="0"/>
              <a:t>– Publicación en el BOE.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000232" y="2928934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400" b="1" dirty="0"/>
              <a:t>Normas con rango de ley</a:t>
            </a:r>
            <a:endParaRPr lang="es-ES" sz="1300" b="1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00232" y="3286124"/>
            <a:ext cx="6143630" cy="135732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200" dirty="0"/>
              <a:t>Estas normas son de dos tipos: </a:t>
            </a:r>
          </a:p>
          <a:p>
            <a:pPr algn="just"/>
            <a:r>
              <a:rPr lang="es-ES" sz="1200" dirty="0"/>
              <a:t>– Reales decretos leyes: solo se pueden aprobar en casos de urgente y extraordinaria necesidad.</a:t>
            </a:r>
          </a:p>
          <a:p>
            <a:pPr algn="just"/>
            <a:r>
              <a:rPr lang="es-ES" sz="1200" dirty="0"/>
              <a:t>– Reales decretos legislativos: son autorizaciones del Parlamento al Gobierno para que elabore dos tipos de normas: </a:t>
            </a:r>
          </a:p>
          <a:p>
            <a:pPr algn="just"/>
            <a:r>
              <a:rPr lang="es-ES" sz="1200" dirty="0"/>
              <a:t>• Textos articulados.</a:t>
            </a:r>
          </a:p>
          <a:p>
            <a:pPr algn="just"/>
            <a:r>
              <a:rPr lang="es-ES" sz="1200" dirty="0"/>
              <a:t>• Textos refundidos.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000232" y="4786322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400" b="1" dirty="0"/>
              <a:t>Normas con rango inferior a la ley</a:t>
            </a:r>
            <a:endParaRPr lang="es-ES" sz="1300" b="1" dirty="0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000232" y="5143512"/>
            <a:ext cx="6143630" cy="928694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200" dirty="0"/>
              <a:t>Además de las leyes, existen también otros tipos de normas de menor rango jerárquico, que se denominan reglamentos y pueden ser dictados por órganos del Gobierno, de las comunidades autónomas y de la Administración local. La facultad para dictar reglamentos recibe el nombre de </a:t>
            </a:r>
            <a:r>
              <a:rPr lang="es-ES" sz="1200" b="1" dirty="0"/>
              <a:t>potestad reglamentaria. </a:t>
            </a:r>
            <a:endParaRPr lang="es-E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dirty="0">
                <a:solidFill>
                  <a:srgbClr val="00B4D5"/>
                </a:solidFill>
                <a:latin typeface="Calibri" pitchFamily="34" charset="0"/>
              </a:rPr>
              <a:t>El ordenamiento jurídico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643050"/>
            <a:ext cx="7539060" cy="3528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dirty="0">
                <a:solidFill>
                  <a:srgbClr val="00B4D5"/>
                </a:solidFill>
                <a:latin typeface="Calibri" pitchFamily="34" charset="0"/>
              </a:rPr>
              <a:t>La jerarquía de las normas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2143108" y="15081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643438" y="1571612"/>
            <a:ext cx="121444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200" b="1" dirty="0">
                <a:solidFill>
                  <a:srgbClr val="FFC000"/>
                </a:solidFill>
              </a:rPr>
              <a:t>Constitución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dirty="0">
                <a:solidFill>
                  <a:srgbClr val="00B4D5"/>
                </a:solidFill>
                <a:latin typeface="Calibri" pitchFamily="34" charset="0"/>
              </a:rPr>
              <a:t>La separación de poderes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2688696" y="2576504"/>
            <a:ext cx="16477" cy="222064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071670" y="2000240"/>
            <a:ext cx="6000792" cy="576264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400" dirty="0"/>
              <a:t>Fundamentos del Estado social y democrático de Derecho:</a:t>
            </a:r>
            <a:endParaRPr lang="es-ES" sz="13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2699792" y="2848898"/>
            <a:ext cx="166687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59451" y="2684454"/>
            <a:ext cx="5168933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s-ES" sz="1200" b="1" dirty="0"/>
              <a:t>La soberanía nacional</a:t>
            </a:r>
            <a:endParaRPr lang="es-ES" altLang="es-ES" sz="1200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2699792" y="3356992"/>
            <a:ext cx="166687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866479" y="3175899"/>
            <a:ext cx="5168933" cy="384506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altLang="es-ES" sz="1200" b="1" dirty="0"/>
              <a:t>El reconocimiento de derechos fundamentales y de libertades públicas</a:t>
            </a:r>
          </a:p>
        </p:txBody>
      </p:sp>
      <p:cxnSp>
        <p:nvCxnSpPr>
          <p:cNvPr id="16" name="15 Conector recto"/>
          <p:cNvCxnSpPr>
            <a:endCxn id="17" idx="1"/>
          </p:cNvCxnSpPr>
          <p:nvPr/>
        </p:nvCxnSpPr>
        <p:spPr>
          <a:xfrm>
            <a:off x="2699792" y="3902863"/>
            <a:ext cx="166687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2866479" y="3740938"/>
            <a:ext cx="5168933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s-ES" sz="1200" b="1" dirty="0"/>
              <a:t>El principio de legalidad</a:t>
            </a:r>
            <a:endParaRPr lang="es-ES" altLang="es-ES" sz="1200" dirty="0"/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859451" y="4262629"/>
            <a:ext cx="5168933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s-ES" sz="1200" b="1" dirty="0"/>
              <a:t>La división de poderes</a:t>
            </a:r>
            <a:endParaRPr lang="es-ES" altLang="es-ES" sz="1200" dirty="0"/>
          </a:p>
        </p:txBody>
      </p:sp>
      <p:cxnSp>
        <p:nvCxnSpPr>
          <p:cNvPr id="20" name="19 Conector recto"/>
          <p:cNvCxnSpPr/>
          <p:nvPr/>
        </p:nvCxnSpPr>
        <p:spPr>
          <a:xfrm>
            <a:off x="2699792" y="4436664"/>
            <a:ext cx="166687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dirty="0">
                <a:solidFill>
                  <a:srgbClr val="00B4D5"/>
                </a:solidFill>
                <a:latin typeface="Calibri" pitchFamily="34" charset="0"/>
              </a:rPr>
              <a:t>La separación de poderes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762412" y="1428736"/>
          <a:ext cx="2738414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Poder legislativo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Cámaras</a:t>
                      </a:r>
                      <a:endParaRPr lang="es-ES" sz="1200" b="0" dirty="0"/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s-ES" sz="1200" b="0" dirty="0"/>
                        <a:t> Congreso de los</a:t>
                      </a:r>
                      <a:r>
                        <a:rPr lang="es-ES" sz="1200" b="0" baseline="0" dirty="0"/>
                        <a:t> Diputados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Senado</a:t>
                      </a:r>
                      <a:endParaRPr lang="es-ES" sz="1200" b="0" dirty="0"/>
                    </a:p>
                  </a:txBody>
                  <a:tcPr anchor="ctr"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3762412" y="2944500"/>
          <a:ext cx="2738414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Poder ejecutivo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Miembros del Gobierno</a:t>
                      </a:r>
                      <a:endParaRPr lang="es-ES" sz="1200" b="0" dirty="0"/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Presidente del Gobierno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Vicepresidentes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Ministros</a:t>
                      </a:r>
                      <a:endParaRPr lang="es-ES" sz="1200" b="0" dirty="0"/>
                    </a:p>
                  </a:txBody>
                  <a:tcPr anchor="ctr"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3762412" y="4690446"/>
          <a:ext cx="2738414" cy="156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Poder judicial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Órdenes </a:t>
                      </a:r>
                      <a:r>
                        <a:rPr lang="es-ES" sz="1400" b="1" dirty="0" err="1"/>
                        <a:t>juridiccionales</a:t>
                      </a:r>
                      <a:endParaRPr lang="es-ES" sz="1200" b="0" dirty="0"/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Civil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Penal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Contencioso-administrativo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Social</a:t>
                      </a:r>
                      <a:endParaRPr lang="es-ES" sz="1200" b="0" dirty="0"/>
                    </a:p>
                  </a:txBody>
                  <a:tcPr anchor="ctr"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2CF62C539F3A4CAFFF5385648CD41C" ma:contentTypeVersion="15" ma:contentTypeDescription="Create a new document." ma:contentTypeScope="" ma:versionID="5f89f2b197176908700be557c61567a1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c9338124cb3a2b0ee164c8909e26b30a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EF14A58-63B1-4A19-B57E-F1DB9A5C73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D160A3-481E-4E95-8429-5D8362493856}"/>
</file>

<file path=customXml/itemProps3.xml><?xml version="1.0" encoding="utf-8"?>
<ds:datastoreItem xmlns:ds="http://schemas.openxmlformats.org/officeDocument/2006/customXml" ds:itemID="{D9FB0395-0F9C-4C6D-8479-A37B45DAD9B2}">
  <ds:schemaRefs>
    <ds:schemaRef ds:uri="http://schemas.microsoft.com/office/2006/metadata/properties"/>
    <ds:schemaRef ds:uri="http://schemas.microsoft.com/office/infopath/2007/PartnerControls"/>
    <ds:schemaRef ds:uri="0cb7bcbe-78d5-4388-a7ec-1f5835c9a8ad"/>
    <ds:schemaRef ds:uri="c2054961-9ca7-4b1d-a938-221454b1fa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7030</TotalTime>
  <Words>673</Words>
  <Application>Microsoft Office PowerPoint</Application>
  <PresentationFormat>Presentación en pantalla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Open Sans</vt:lpstr>
      <vt:lpstr>Symbol</vt:lpstr>
      <vt:lpstr>Wingdings</vt:lpstr>
      <vt:lpstr>Office Theme</vt:lpstr>
      <vt:lpstr>Presentación de PowerPoint</vt:lpstr>
      <vt:lpstr>El Derecho y sus fuentes</vt:lpstr>
      <vt:lpstr>El Derecho y sus fuentes</vt:lpstr>
      <vt:lpstr>El ordenamiento jurídico</vt:lpstr>
      <vt:lpstr>El ordenamiento jurídico</vt:lpstr>
      <vt:lpstr>El ordenamiento jurídico</vt:lpstr>
      <vt:lpstr>La jerarquía de las normas</vt:lpstr>
      <vt:lpstr>La separación de poderes</vt:lpstr>
      <vt:lpstr>La separación de poderes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Mari Carmen Sanchez Gallego Casilda</cp:lastModifiedBy>
  <cp:revision>92</cp:revision>
  <dcterms:created xsi:type="dcterms:W3CDTF">2018-11-20T09:59:49Z</dcterms:created>
  <dcterms:modified xsi:type="dcterms:W3CDTF">2024-09-16T08:47:54Z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  <property fmtid="{D5CDD505-2E9C-101B-9397-08002B2CF9AE}" pid="12" name="ContentTypeId">
    <vt:lpwstr>0x010100A12CF62C539F3A4CAFFF5385648CD41C</vt:lpwstr>
  </property>
  <property fmtid="{D5CDD505-2E9C-101B-9397-08002B2CF9AE}" pid="13" name="MediaServiceImageTags">
    <vt:lpwstr/>
  </property>
</Properties>
</file>