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4"/>
  </p:notesMasterIdLst>
  <p:sldIdLst>
    <p:sldId id="256" r:id="rId5"/>
    <p:sldId id="257" r:id="rId6"/>
    <p:sldId id="290" r:id="rId7"/>
    <p:sldId id="291" r:id="rId8"/>
    <p:sldId id="297" r:id="rId9"/>
    <p:sldId id="292" r:id="rId10"/>
    <p:sldId id="293" r:id="rId11"/>
    <p:sldId id="295" r:id="rId12"/>
    <p:sldId id="296" r:id="rId13"/>
  </p:sldIdLst>
  <p:sldSz cx="9144000" cy="6858000" type="screen4x3"/>
  <p:notesSz cx="7559675" cy="106918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367">
          <p15:clr>
            <a:srgbClr val="A4A3A4"/>
          </p15:clr>
        </p15:guide>
        <p15:guide id="2" pos="238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ton montsant" initials="am" lastIdx="1" clrIdx="0">
    <p:extLst>
      <p:ext uri="{19B8F6BF-5375-455C-9EA6-DF929625EA0E}">
        <p15:presenceInfo xmlns:p15="http://schemas.microsoft.com/office/powerpoint/2012/main" userId="62989f0da5ada52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  <a:srgbClr val="0083BB"/>
    <a:srgbClr val="00B4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1B9D35-4FC2-68FB-86B0-75D244E01F64}" v="25" dt="2024-09-13T15:24:27.7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2178" y="-114"/>
      </p:cViewPr>
      <p:guideLst>
        <p:guide orient="horz" pos="3367"/>
        <p:guide pos="238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a Angulo" userId="S::aav5951@springernature.com::95134e3d-b7a5-4803-92f8-aaaf7c30f0a3" providerId="AD" clId="Web-{331B9D35-4FC2-68FB-86B0-75D244E01F64}"/>
    <pc:docChg chg="modSld">
      <pc:chgData name="Andrea Angulo" userId="S::aav5951@springernature.com::95134e3d-b7a5-4803-92f8-aaaf7c30f0a3" providerId="AD" clId="Web-{331B9D35-4FC2-68FB-86B0-75D244E01F64}" dt="2024-09-13T15:24:35.573" v="16" actId="20577"/>
      <pc:docMkLst>
        <pc:docMk/>
      </pc:docMkLst>
      <pc:sldChg chg="modSp">
        <pc:chgData name="Andrea Angulo" userId="S::aav5951@springernature.com::95134e3d-b7a5-4803-92f8-aaaf7c30f0a3" providerId="AD" clId="Web-{331B9D35-4FC2-68FB-86B0-75D244E01F64}" dt="2024-09-13T15:22:58.431" v="12"/>
        <pc:sldMkLst>
          <pc:docMk/>
          <pc:sldMk cId="0" sldId="257"/>
        </pc:sldMkLst>
        <pc:graphicFrameChg chg="mod modGraphic">
          <ac:chgData name="Andrea Angulo" userId="S::aav5951@springernature.com::95134e3d-b7a5-4803-92f8-aaaf7c30f0a3" providerId="AD" clId="Web-{331B9D35-4FC2-68FB-86B0-75D244E01F64}" dt="2024-09-13T15:22:58.431" v="12"/>
          <ac:graphicFrameMkLst>
            <pc:docMk/>
            <pc:sldMk cId="0" sldId="257"/>
            <ac:graphicFrameMk id="35" creationId="{00000000-0000-0000-0000-000000000000}"/>
          </ac:graphicFrameMkLst>
        </pc:graphicFrameChg>
      </pc:sldChg>
      <pc:sldChg chg="modSp">
        <pc:chgData name="Andrea Angulo" userId="S::aav5951@springernature.com::95134e3d-b7a5-4803-92f8-aaaf7c30f0a3" providerId="AD" clId="Web-{331B9D35-4FC2-68FB-86B0-75D244E01F64}" dt="2024-09-13T15:24:35.573" v="16" actId="20577"/>
        <pc:sldMkLst>
          <pc:docMk/>
          <pc:sldMk cId="0" sldId="293"/>
        </pc:sldMkLst>
        <pc:spChg chg="mod">
          <ac:chgData name="Andrea Angulo" userId="S::aav5951@springernature.com::95134e3d-b7a5-4803-92f8-aaaf7c30f0a3" providerId="AD" clId="Web-{331B9D35-4FC2-68FB-86B0-75D244E01F64}" dt="2024-09-13T15:24:27.761" v="14" actId="20577"/>
          <ac:spMkLst>
            <pc:docMk/>
            <pc:sldMk cId="0" sldId="293"/>
            <ac:spMk id="8" creationId="{00000000-0000-0000-0000-000000000000}"/>
          </ac:spMkLst>
        </pc:spChg>
        <pc:graphicFrameChg chg="modGraphic">
          <ac:chgData name="Andrea Angulo" userId="S::aav5951@springernature.com::95134e3d-b7a5-4803-92f8-aaaf7c30f0a3" providerId="AD" clId="Web-{331B9D35-4FC2-68FB-86B0-75D244E01F64}" dt="2024-09-13T15:24:35.573" v="16" actId="20577"/>
          <ac:graphicFrameMkLst>
            <pc:docMk/>
            <pc:sldMk cId="0" sldId="293"/>
            <ac:graphicFrameMk id="7" creationId="{00000000-0000-0000-0000-000000000000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431454-D1E8-4F1E-9810-0B1F8312E991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E8E9126C-7F5C-4EF0-A05F-97AC544A6D1F}">
      <dgm:prSet phldrT="[Texto]" custT="1"/>
      <dgm:spPr>
        <a:solidFill>
          <a:srgbClr val="0083BB"/>
        </a:solidFill>
      </dgm:spPr>
      <dgm:t>
        <a:bodyPr/>
        <a:lstStyle/>
        <a:p>
          <a:r>
            <a:rPr lang="es-ES" sz="1200" b="1" dirty="0">
              <a:solidFill>
                <a:srgbClr val="FFC000"/>
              </a:solidFill>
            </a:rPr>
            <a:t>Normes de la UE</a:t>
          </a:r>
        </a:p>
      </dgm:t>
    </dgm:pt>
    <dgm:pt modelId="{6EA89CB7-F578-4781-87E4-7EC9981BBECE}" type="parTrans" cxnId="{BC8D7CC7-D3DB-4063-83AE-3EE1546C5A12}">
      <dgm:prSet/>
      <dgm:spPr/>
      <dgm:t>
        <a:bodyPr/>
        <a:lstStyle/>
        <a:p>
          <a:endParaRPr lang="es-ES"/>
        </a:p>
      </dgm:t>
    </dgm:pt>
    <dgm:pt modelId="{D7D7F779-BFBC-4C07-80A3-E1398B64A872}" type="sibTrans" cxnId="{BC8D7CC7-D3DB-4063-83AE-3EE1546C5A12}">
      <dgm:prSet/>
      <dgm:spPr/>
      <dgm:t>
        <a:bodyPr/>
        <a:lstStyle/>
        <a:p>
          <a:endParaRPr lang="es-ES"/>
        </a:p>
      </dgm:t>
    </dgm:pt>
    <dgm:pt modelId="{5DAE57B1-B028-4230-8214-3B1752700315}">
      <dgm:prSet phldrT="[Texto]" custT="1"/>
      <dgm:spPr>
        <a:solidFill>
          <a:srgbClr val="0083BB"/>
        </a:solidFill>
      </dgm:spPr>
      <dgm:t>
        <a:bodyPr/>
        <a:lstStyle/>
        <a:p>
          <a:r>
            <a:rPr lang="ca-ES" sz="1200" b="1" noProof="0" dirty="0">
              <a:solidFill>
                <a:srgbClr val="FFC000"/>
              </a:solidFill>
            </a:rPr>
            <a:t>Jurisprudència</a:t>
          </a:r>
        </a:p>
      </dgm:t>
    </dgm:pt>
    <dgm:pt modelId="{28C63D3C-62C7-4408-A0C6-768FBE5ACCD0}" type="parTrans" cxnId="{6F27B266-B50B-4125-A99A-E9E23D5D19B7}">
      <dgm:prSet/>
      <dgm:spPr/>
      <dgm:t>
        <a:bodyPr/>
        <a:lstStyle/>
        <a:p>
          <a:endParaRPr lang="es-ES"/>
        </a:p>
      </dgm:t>
    </dgm:pt>
    <dgm:pt modelId="{5756EEF0-2E26-4903-BBDA-5FD05C3A1E0D}" type="sibTrans" cxnId="{6F27B266-B50B-4125-A99A-E9E23D5D19B7}">
      <dgm:prSet/>
      <dgm:spPr/>
      <dgm:t>
        <a:bodyPr/>
        <a:lstStyle/>
        <a:p>
          <a:endParaRPr lang="es-ES"/>
        </a:p>
      </dgm:t>
    </dgm:pt>
    <dgm:pt modelId="{6ACED0A0-2CD6-46C2-96BB-B694AA7326E9}">
      <dgm:prSet custT="1"/>
      <dgm:spPr>
        <a:solidFill>
          <a:srgbClr val="0083BB"/>
        </a:solidFill>
      </dgm:spPr>
      <dgm:t>
        <a:bodyPr/>
        <a:lstStyle/>
        <a:p>
          <a:r>
            <a:rPr lang="es-ES" sz="1200" b="1" dirty="0" err="1">
              <a:solidFill>
                <a:srgbClr val="FFC000"/>
              </a:solidFill>
            </a:rPr>
            <a:t>Tractats</a:t>
          </a:r>
          <a:r>
            <a:rPr lang="es-ES" sz="1200" b="1" dirty="0">
              <a:solidFill>
                <a:srgbClr val="FFC000"/>
              </a:solidFill>
            </a:rPr>
            <a:t> </a:t>
          </a:r>
          <a:r>
            <a:rPr lang="es-ES" sz="1200" b="1" dirty="0" err="1">
              <a:solidFill>
                <a:srgbClr val="FFC000"/>
              </a:solidFill>
            </a:rPr>
            <a:t>internacionals</a:t>
          </a:r>
          <a:endParaRPr lang="es-ES" sz="1200" b="1" dirty="0">
            <a:solidFill>
              <a:srgbClr val="FFC000"/>
            </a:solidFill>
          </a:endParaRPr>
        </a:p>
      </dgm:t>
    </dgm:pt>
    <dgm:pt modelId="{8BC9E764-F275-445E-A9AF-0A3E53763905}" type="parTrans" cxnId="{8F05A95F-34C0-4D9D-9032-7FCBF0DD162F}">
      <dgm:prSet/>
      <dgm:spPr/>
      <dgm:t>
        <a:bodyPr/>
        <a:lstStyle/>
        <a:p>
          <a:endParaRPr lang="es-ES"/>
        </a:p>
      </dgm:t>
    </dgm:pt>
    <dgm:pt modelId="{C65FD93D-5840-4744-9C93-EC45862A2C23}" type="sibTrans" cxnId="{8F05A95F-34C0-4D9D-9032-7FCBF0DD162F}">
      <dgm:prSet/>
      <dgm:spPr/>
      <dgm:t>
        <a:bodyPr/>
        <a:lstStyle/>
        <a:p>
          <a:endParaRPr lang="es-ES"/>
        </a:p>
      </dgm:t>
    </dgm:pt>
    <dgm:pt modelId="{00B901AC-19BB-4549-BF64-2A64C1E45947}">
      <dgm:prSet custT="1"/>
      <dgm:spPr>
        <a:solidFill>
          <a:srgbClr val="0083BB"/>
        </a:solidFill>
      </dgm:spPr>
      <dgm:t>
        <a:bodyPr/>
        <a:lstStyle/>
        <a:p>
          <a:r>
            <a:rPr lang="es-ES" sz="1200" b="1" dirty="0" err="1">
              <a:solidFill>
                <a:srgbClr val="FFC000"/>
              </a:solidFill>
            </a:rPr>
            <a:t>Lleis</a:t>
          </a:r>
          <a:r>
            <a:rPr lang="es-ES" sz="1200" b="1" dirty="0">
              <a:solidFill>
                <a:srgbClr val="FFC000"/>
              </a:solidFill>
            </a:rPr>
            <a:t> </a:t>
          </a:r>
          <a:r>
            <a:rPr lang="es-ES" sz="1200" b="1" dirty="0" err="1">
              <a:solidFill>
                <a:srgbClr val="FFC000"/>
              </a:solidFill>
            </a:rPr>
            <a:t>orgàniques</a:t>
          </a:r>
          <a:r>
            <a:rPr lang="es-ES" sz="1200" b="1" dirty="0">
              <a:solidFill>
                <a:srgbClr val="FFC000"/>
              </a:solidFill>
            </a:rPr>
            <a:t> i </a:t>
          </a:r>
          <a:r>
            <a:rPr lang="es-ES" sz="1200" b="1" dirty="0" err="1">
              <a:solidFill>
                <a:srgbClr val="FFC000"/>
              </a:solidFill>
            </a:rPr>
            <a:t>lleis</a:t>
          </a:r>
          <a:r>
            <a:rPr lang="es-ES" sz="1200" b="1" dirty="0">
              <a:solidFill>
                <a:srgbClr val="FFC000"/>
              </a:solidFill>
            </a:rPr>
            <a:t> </a:t>
          </a:r>
          <a:r>
            <a:rPr lang="es-ES" sz="1200" b="1" dirty="0" err="1">
              <a:solidFill>
                <a:srgbClr val="FFC000"/>
              </a:solidFill>
            </a:rPr>
            <a:t>ordinàries</a:t>
          </a:r>
          <a:endParaRPr lang="es-ES" sz="1200" b="1" dirty="0">
            <a:solidFill>
              <a:srgbClr val="FFC000"/>
            </a:solidFill>
          </a:endParaRPr>
        </a:p>
      </dgm:t>
    </dgm:pt>
    <dgm:pt modelId="{27C1F682-AE23-44E9-BB87-7C1DDE059B0D}" type="parTrans" cxnId="{AAC14A80-7167-4EF7-B88B-3AB17770D5C8}">
      <dgm:prSet/>
      <dgm:spPr/>
      <dgm:t>
        <a:bodyPr/>
        <a:lstStyle/>
        <a:p>
          <a:endParaRPr lang="es-ES"/>
        </a:p>
      </dgm:t>
    </dgm:pt>
    <dgm:pt modelId="{2C611990-F58B-4A35-8CC1-516D73FD8241}" type="sibTrans" cxnId="{AAC14A80-7167-4EF7-B88B-3AB17770D5C8}">
      <dgm:prSet/>
      <dgm:spPr/>
      <dgm:t>
        <a:bodyPr/>
        <a:lstStyle/>
        <a:p>
          <a:endParaRPr lang="es-ES"/>
        </a:p>
      </dgm:t>
    </dgm:pt>
    <dgm:pt modelId="{CD0963B2-A783-4028-A176-03F75647ABC5}">
      <dgm:prSet custT="1"/>
      <dgm:spPr>
        <a:solidFill>
          <a:srgbClr val="0083BB"/>
        </a:solidFill>
      </dgm:spPr>
      <dgm:t>
        <a:bodyPr/>
        <a:lstStyle/>
        <a:p>
          <a:r>
            <a:rPr lang="es-ES" sz="1200" b="1" dirty="0" err="1">
              <a:solidFill>
                <a:srgbClr val="FFC000"/>
              </a:solidFill>
            </a:rPr>
            <a:t>Reals</a:t>
          </a:r>
          <a:r>
            <a:rPr lang="es-ES" sz="1200" b="1" dirty="0">
              <a:solidFill>
                <a:srgbClr val="FFC000"/>
              </a:solidFill>
            </a:rPr>
            <a:t> </a:t>
          </a:r>
          <a:r>
            <a:rPr lang="es-ES" sz="1200" b="1" dirty="0" err="1">
              <a:solidFill>
                <a:srgbClr val="FFC000"/>
              </a:solidFill>
            </a:rPr>
            <a:t>decrets</a:t>
          </a:r>
          <a:r>
            <a:rPr lang="es-ES" sz="1200" b="1" dirty="0">
              <a:solidFill>
                <a:srgbClr val="FFC000"/>
              </a:solidFill>
            </a:rPr>
            <a:t> </a:t>
          </a:r>
          <a:r>
            <a:rPr lang="es-ES" sz="1200" b="1" dirty="0" err="1">
              <a:solidFill>
                <a:srgbClr val="FFC000"/>
              </a:solidFill>
            </a:rPr>
            <a:t>lleis</a:t>
          </a:r>
          <a:r>
            <a:rPr lang="es-ES" sz="1200" b="1" dirty="0">
              <a:solidFill>
                <a:srgbClr val="FFC000"/>
              </a:solidFill>
            </a:rPr>
            <a:t> i </a:t>
          </a:r>
          <a:r>
            <a:rPr lang="es-ES" sz="1200" b="1" dirty="0" err="1">
              <a:solidFill>
                <a:srgbClr val="FFC000"/>
              </a:solidFill>
            </a:rPr>
            <a:t>reals</a:t>
          </a:r>
          <a:r>
            <a:rPr lang="es-ES" sz="1200" b="1" dirty="0">
              <a:solidFill>
                <a:srgbClr val="FFC000"/>
              </a:solidFill>
            </a:rPr>
            <a:t> </a:t>
          </a:r>
          <a:r>
            <a:rPr lang="es-ES" sz="1200" b="1" dirty="0" err="1">
              <a:solidFill>
                <a:srgbClr val="FFC000"/>
              </a:solidFill>
            </a:rPr>
            <a:t>decrets</a:t>
          </a:r>
          <a:r>
            <a:rPr lang="es-ES" sz="1200" b="1" dirty="0">
              <a:solidFill>
                <a:srgbClr val="FFC000"/>
              </a:solidFill>
            </a:rPr>
            <a:t> </a:t>
          </a:r>
          <a:r>
            <a:rPr lang="es-ES" sz="1200" b="1" dirty="0" err="1">
              <a:solidFill>
                <a:srgbClr val="FFC000"/>
              </a:solidFill>
            </a:rPr>
            <a:t>legislatius</a:t>
          </a:r>
          <a:endParaRPr lang="es-ES" sz="1200" b="1" dirty="0">
            <a:solidFill>
              <a:srgbClr val="FFC000"/>
            </a:solidFill>
          </a:endParaRPr>
        </a:p>
      </dgm:t>
    </dgm:pt>
    <dgm:pt modelId="{A0D6AFF0-FE35-42F5-B2DC-20262CD9B6C2}" type="parTrans" cxnId="{7939A613-5E2E-44E7-B3AB-C5373AF29690}">
      <dgm:prSet/>
      <dgm:spPr/>
      <dgm:t>
        <a:bodyPr/>
        <a:lstStyle/>
        <a:p>
          <a:endParaRPr lang="es-ES"/>
        </a:p>
      </dgm:t>
    </dgm:pt>
    <dgm:pt modelId="{4B41EEC8-82DA-424C-A4D6-69AF3D82D29D}" type="sibTrans" cxnId="{7939A613-5E2E-44E7-B3AB-C5373AF29690}">
      <dgm:prSet/>
      <dgm:spPr/>
      <dgm:t>
        <a:bodyPr/>
        <a:lstStyle/>
        <a:p>
          <a:endParaRPr lang="es-ES"/>
        </a:p>
      </dgm:t>
    </dgm:pt>
    <dgm:pt modelId="{0F9464EC-A805-4F6D-9927-26B95B53B9D6}">
      <dgm:prSet custT="1"/>
      <dgm:spPr>
        <a:solidFill>
          <a:srgbClr val="0083BB"/>
        </a:solidFill>
      </dgm:spPr>
      <dgm:t>
        <a:bodyPr/>
        <a:lstStyle/>
        <a:p>
          <a:r>
            <a:rPr lang="es-ES" sz="1200" b="1" dirty="0" err="1">
              <a:solidFill>
                <a:srgbClr val="FFC000"/>
              </a:solidFill>
            </a:rPr>
            <a:t>Reglaments</a:t>
          </a:r>
          <a:endParaRPr lang="es-ES" sz="1200" b="1" dirty="0">
            <a:solidFill>
              <a:srgbClr val="FFC000"/>
            </a:solidFill>
          </a:endParaRPr>
        </a:p>
      </dgm:t>
    </dgm:pt>
    <dgm:pt modelId="{56270467-77D5-46ED-9FE8-0910D3C7FC94}" type="parTrans" cxnId="{22C3C1A7-9074-4418-920B-E33E6511E95E}">
      <dgm:prSet/>
      <dgm:spPr/>
      <dgm:t>
        <a:bodyPr/>
        <a:lstStyle/>
        <a:p>
          <a:endParaRPr lang="es-ES"/>
        </a:p>
      </dgm:t>
    </dgm:pt>
    <dgm:pt modelId="{DD6A547E-804E-4042-AEB5-11E328400E7C}" type="sibTrans" cxnId="{22C3C1A7-9074-4418-920B-E33E6511E95E}">
      <dgm:prSet/>
      <dgm:spPr/>
      <dgm:t>
        <a:bodyPr/>
        <a:lstStyle/>
        <a:p>
          <a:endParaRPr lang="es-ES"/>
        </a:p>
      </dgm:t>
    </dgm:pt>
    <dgm:pt modelId="{1DDABB65-F949-4451-8F0F-892292F70FFD}">
      <dgm:prSet custT="1"/>
      <dgm:spPr>
        <a:solidFill>
          <a:srgbClr val="0083BB"/>
        </a:solidFill>
      </dgm:spPr>
      <dgm:t>
        <a:bodyPr/>
        <a:lstStyle/>
        <a:p>
          <a:r>
            <a:rPr lang="es-ES" sz="1200" b="1" dirty="0" err="1">
              <a:solidFill>
                <a:srgbClr val="FFC000"/>
              </a:solidFill>
            </a:rPr>
            <a:t>Costum</a:t>
          </a:r>
          <a:endParaRPr lang="es-ES" sz="1200" b="1" dirty="0">
            <a:solidFill>
              <a:srgbClr val="FFC000"/>
            </a:solidFill>
          </a:endParaRPr>
        </a:p>
      </dgm:t>
    </dgm:pt>
    <dgm:pt modelId="{82575CB3-456B-498B-AAB4-C0307E4A8CBA}" type="parTrans" cxnId="{04654AC0-D722-4F6E-AE50-690C7EA971C1}">
      <dgm:prSet/>
      <dgm:spPr/>
      <dgm:t>
        <a:bodyPr/>
        <a:lstStyle/>
        <a:p>
          <a:endParaRPr lang="es-ES"/>
        </a:p>
      </dgm:t>
    </dgm:pt>
    <dgm:pt modelId="{B25E16E3-6B1D-4707-A844-8F1859ADCEB9}" type="sibTrans" cxnId="{04654AC0-D722-4F6E-AE50-690C7EA971C1}">
      <dgm:prSet/>
      <dgm:spPr/>
      <dgm:t>
        <a:bodyPr/>
        <a:lstStyle/>
        <a:p>
          <a:endParaRPr lang="es-ES"/>
        </a:p>
      </dgm:t>
    </dgm:pt>
    <dgm:pt modelId="{30008DF5-AE4B-4FD4-B709-44AD3DD5EC4B}">
      <dgm:prSet custT="1"/>
      <dgm:spPr>
        <a:solidFill>
          <a:srgbClr val="0083BB"/>
        </a:solidFill>
      </dgm:spPr>
      <dgm:t>
        <a:bodyPr/>
        <a:lstStyle/>
        <a:p>
          <a:r>
            <a:rPr lang="es-ES" sz="1200" b="1" dirty="0" err="1">
              <a:solidFill>
                <a:srgbClr val="FFC000"/>
              </a:solidFill>
            </a:rPr>
            <a:t>Principis</a:t>
          </a:r>
          <a:r>
            <a:rPr lang="es-ES" sz="1200" b="1" dirty="0">
              <a:solidFill>
                <a:srgbClr val="FFC000"/>
              </a:solidFill>
            </a:rPr>
            <a:t> </a:t>
          </a:r>
          <a:r>
            <a:rPr lang="es-ES" sz="1200" b="1" dirty="0" err="1">
              <a:solidFill>
                <a:srgbClr val="FFC000"/>
              </a:solidFill>
            </a:rPr>
            <a:t>generals</a:t>
          </a:r>
          <a:r>
            <a:rPr lang="es-ES" sz="1200" b="1" dirty="0">
              <a:solidFill>
                <a:srgbClr val="FFC000"/>
              </a:solidFill>
            </a:rPr>
            <a:t> del </a:t>
          </a:r>
          <a:r>
            <a:rPr lang="es-ES" sz="1200" b="1" dirty="0" err="1">
              <a:solidFill>
                <a:srgbClr val="FFC000"/>
              </a:solidFill>
            </a:rPr>
            <a:t>Dret</a:t>
          </a:r>
          <a:endParaRPr lang="es-ES" sz="1200" b="1" dirty="0">
            <a:solidFill>
              <a:srgbClr val="FFC000"/>
            </a:solidFill>
          </a:endParaRPr>
        </a:p>
      </dgm:t>
    </dgm:pt>
    <dgm:pt modelId="{462E9621-81FE-4877-908B-3BAE0D1EF173}" type="parTrans" cxnId="{AAF9B802-1442-4A4A-9CC1-5E2DF1A5D5EC}">
      <dgm:prSet/>
      <dgm:spPr/>
      <dgm:t>
        <a:bodyPr/>
        <a:lstStyle/>
        <a:p>
          <a:endParaRPr lang="es-ES"/>
        </a:p>
      </dgm:t>
    </dgm:pt>
    <dgm:pt modelId="{406EF323-6D30-4E01-A4C8-6140C9FF930D}" type="sibTrans" cxnId="{AAF9B802-1442-4A4A-9CC1-5E2DF1A5D5EC}">
      <dgm:prSet/>
      <dgm:spPr/>
      <dgm:t>
        <a:bodyPr/>
        <a:lstStyle/>
        <a:p>
          <a:endParaRPr lang="es-ES"/>
        </a:p>
      </dgm:t>
    </dgm:pt>
    <dgm:pt modelId="{F84F36C1-12D7-484F-A8BC-672908977ED4}">
      <dgm:prSet phldrT="[Texto]" custT="1"/>
      <dgm:spPr>
        <a:solidFill>
          <a:srgbClr val="0083BB"/>
        </a:solidFill>
      </dgm:spPr>
      <dgm:t>
        <a:bodyPr/>
        <a:lstStyle/>
        <a:p>
          <a:endParaRPr lang="es-ES" sz="1200" b="1"/>
        </a:p>
      </dgm:t>
    </dgm:pt>
    <dgm:pt modelId="{16A17F64-913D-4BA9-948E-5EEE893925F5}" type="sibTrans" cxnId="{2C3FE573-E07F-4770-ACE7-3532D4365D47}">
      <dgm:prSet/>
      <dgm:spPr/>
      <dgm:t>
        <a:bodyPr/>
        <a:lstStyle/>
        <a:p>
          <a:endParaRPr lang="es-ES"/>
        </a:p>
      </dgm:t>
    </dgm:pt>
    <dgm:pt modelId="{B78D0EF5-9B44-45D1-AEA2-FE9913B113DE}" type="parTrans" cxnId="{2C3FE573-E07F-4770-ACE7-3532D4365D47}">
      <dgm:prSet/>
      <dgm:spPr/>
      <dgm:t>
        <a:bodyPr/>
        <a:lstStyle/>
        <a:p>
          <a:endParaRPr lang="es-ES"/>
        </a:p>
      </dgm:t>
    </dgm:pt>
    <dgm:pt modelId="{5C993AA5-5B49-465C-B3A9-D68AD6865E14}" type="pres">
      <dgm:prSet presAssocID="{35431454-D1E8-4F1E-9810-0B1F8312E991}" presName="Name0" presStyleCnt="0">
        <dgm:presLayoutVars>
          <dgm:dir/>
          <dgm:animLvl val="lvl"/>
          <dgm:resizeHandles val="exact"/>
        </dgm:presLayoutVars>
      </dgm:prSet>
      <dgm:spPr/>
    </dgm:pt>
    <dgm:pt modelId="{F830706C-78BA-415E-8A22-2E04BCDCBB9C}" type="pres">
      <dgm:prSet presAssocID="{F84F36C1-12D7-484F-A8BC-672908977ED4}" presName="Name8" presStyleCnt="0"/>
      <dgm:spPr/>
    </dgm:pt>
    <dgm:pt modelId="{2C0DB144-53AB-4353-B3D8-C6711B6D78BE}" type="pres">
      <dgm:prSet presAssocID="{F84F36C1-12D7-484F-A8BC-672908977ED4}" presName="level" presStyleLbl="node1" presStyleIdx="0" presStyleCnt="9" custScaleX="109372" custLinFactNeighborX="5470">
        <dgm:presLayoutVars>
          <dgm:chMax val="1"/>
          <dgm:bulletEnabled val="1"/>
        </dgm:presLayoutVars>
      </dgm:prSet>
      <dgm:spPr/>
    </dgm:pt>
    <dgm:pt modelId="{BC40FF49-8B1B-4D0F-BF82-EC922AE0AB62}" type="pres">
      <dgm:prSet presAssocID="{F84F36C1-12D7-484F-A8BC-672908977ED4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BCBC4D9F-51A5-4C76-85E7-B36B999AC1F0}" type="pres">
      <dgm:prSet presAssocID="{E8E9126C-7F5C-4EF0-A05F-97AC544A6D1F}" presName="Name8" presStyleCnt="0"/>
      <dgm:spPr/>
    </dgm:pt>
    <dgm:pt modelId="{12DA286F-9462-46FA-BDBF-A183BA4001B2}" type="pres">
      <dgm:prSet presAssocID="{E8E9126C-7F5C-4EF0-A05F-97AC544A6D1F}" presName="level" presStyleLbl="node1" presStyleIdx="1" presStyleCnt="9" custLinFactNeighborX="2735">
        <dgm:presLayoutVars>
          <dgm:chMax val="1"/>
          <dgm:bulletEnabled val="1"/>
        </dgm:presLayoutVars>
      </dgm:prSet>
      <dgm:spPr/>
    </dgm:pt>
    <dgm:pt modelId="{6DA78429-979E-4E14-AB32-537B8962F654}" type="pres">
      <dgm:prSet presAssocID="{E8E9126C-7F5C-4EF0-A05F-97AC544A6D1F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4345EF38-67D0-4DC8-B363-3487285204D1}" type="pres">
      <dgm:prSet presAssocID="{6ACED0A0-2CD6-46C2-96BB-B694AA7326E9}" presName="Name8" presStyleCnt="0"/>
      <dgm:spPr/>
    </dgm:pt>
    <dgm:pt modelId="{3AA1EC41-4B0F-4C26-8749-54B2E0F08023}" type="pres">
      <dgm:prSet presAssocID="{6ACED0A0-2CD6-46C2-96BB-B694AA7326E9}" presName="level" presStyleLbl="node1" presStyleIdx="2" presStyleCnt="9" custLinFactNeighborX="1823">
        <dgm:presLayoutVars>
          <dgm:chMax val="1"/>
          <dgm:bulletEnabled val="1"/>
        </dgm:presLayoutVars>
      </dgm:prSet>
      <dgm:spPr/>
    </dgm:pt>
    <dgm:pt modelId="{58EF6086-BFA2-4CB7-938E-66C67D9750CC}" type="pres">
      <dgm:prSet presAssocID="{6ACED0A0-2CD6-46C2-96BB-B694AA7326E9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F60207EA-9955-4B9A-B72C-456ACE465FE8}" type="pres">
      <dgm:prSet presAssocID="{00B901AC-19BB-4549-BF64-2A64C1E45947}" presName="Name8" presStyleCnt="0"/>
      <dgm:spPr/>
    </dgm:pt>
    <dgm:pt modelId="{A1D0F982-E60B-4876-9C17-A5834DE08189}" type="pres">
      <dgm:prSet presAssocID="{00B901AC-19BB-4549-BF64-2A64C1E45947}" presName="level" presStyleLbl="node1" presStyleIdx="3" presStyleCnt="9" custLinFactNeighborX="1367">
        <dgm:presLayoutVars>
          <dgm:chMax val="1"/>
          <dgm:bulletEnabled val="1"/>
        </dgm:presLayoutVars>
      </dgm:prSet>
      <dgm:spPr/>
    </dgm:pt>
    <dgm:pt modelId="{DC5F79CD-3B1A-4942-98FA-10218CD3BBF0}" type="pres">
      <dgm:prSet presAssocID="{00B901AC-19BB-4549-BF64-2A64C1E45947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DB77630B-0CFE-4DFF-A6EE-F7400CF770D8}" type="pres">
      <dgm:prSet presAssocID="{CD0963B2-A783-4028-A176-03F75647ABC5}" presName="Name8" presStyleCnt="0"/>
      <dgm:spPr/>
    </dgm:pt>
    <dgm:pt modelId="{2A819EBC-ECFD-4F63-BB33-6A0DAF6699A3}" type="pres">
      <dgm:prSet presAssocID="{CD0963B2-A783-4028-A176-03F75647ABC5}" presName="level" presStyleLbl="node1" presStyleIdx="4" presStyleCnt="9" custLinFactNeighborX="1094">
        <dgm:presLayoutVars>
          <dgm:chMax val="1"/>
          <dgm:bulletEnabled val="1"/>
        </dgm:presLayoutVars>
      </dgm:prSet>
      <dgm:spPr/>
    </dgm:pt>
    <dgm:pt modelId="{7807EE69-0D99-46A9-8D1D-798ADEE07DE5}" type="pres">
      <dgm:prSet presAssocID="{CD0963B2-A783-4028-A176-03F75647ABC5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273F4E8B-8CC2-4408-B490-965A0E20CADC}" type="pres">
      <dgm:prSet presAssocID="{0F9464EC-A805-4F6D-9927-26B95B53B9D6}" presName="Name8" presStyleCnt="0"/>
      <dgm:spPr/>
    </dgm:pt>
    <dgm:pt modelId="{7933D9FA-E449-4FD5-9784-7D38B90DCCB4}" type="pres">
      <dgm:prSet presAssocID="{0F9464EC-A805-4F6D-9927-26B95B53B9D6}" presName="level" presStyleLbl="node1" presStyleIdx="5" presStyleCnt="9" custLinFactNeighborX="912">
        <dgm:presLayoutVars>
          <dgm:chMax val="1"/>
          <dgm:bulletEnabled val="1"/>
        </dgm:presLayoutVars>
      </dgm:prSet>
      <dgm:spPr/>
    </dgm:pt>
    <dgm:pt modelId="{0B8B120E-05DD-4FFA-B8C7-C39ECC94DDE2}" type="pres">
      <dgm:prSet presAssocID="{0F9464EC-A805-4F6D-9927-26B95B53B9D6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E57CB83D-E645-4085-94D4-3C06E75DAF32}" type="pres">
      <dgm:prSet presAssocID="{1DDABB65-F949-4451-8F0F-892292F70FFD}" presName="Name8" presStyleCnt="0"/>
      <dgm:spPr/>
    </dgm:pt>
    <dgm:pt modelId="{308FD675-F950-4924-8727-D6E215F93F60}" type="pres">
      <dgm:prSet presAssocID="{1DDABB65-F949-4451-8F0F-892292F70FFD}" presName="level" presStyleLbl="node1" presStyleIdx="6" presStyleCnt="9" custLinFactNeighborX="781">
        <dgm:presLayoutVars>
          <dgm:chMax val="1"/>
          <dgm:bulletEnabled val="1"/>
        </dgm:presLayoutVars>
      </dgm:prSet>
      <dgm:spPr/>
    </dgm:pt>
    <dgm:pt modelId="{66D87A64-8BFC-41D4-B3A8-2C3987E5F5D1}" type="pres">
      <dgm:prSet presAssocID="{1DDABB65-F949-4451-8F0F-892292F70FFD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8CE2EC2C-1C7C-44EC-9790-249AA9FDA790}" type="pres">
      <dgm:prSet presAssocID="{30008DF5-AE4B-4FD4-B709-44AD3DD5EC4B}" presName="Name8" presStyleCnt="0"/>
      <dgm:spPr/>
    </dgm:pt>
    <dgm:pt modelId="{CA74CB1E-B202-4B96-AFBB-8BB5988319C5}" type="pres">
      <dgm:prSet presAssocID="{30008DF5-AE4B-4FD4-B709-44AD3DD5EC4B}" presName="level" presStyleLbl="node1" presStyleIdx="7" presStyleCnt="9">
        <dgm:presLayoutVars>
          <dgm:chMax val="1"/>
          <dgm:bulletEnabled val="1"/>
        </dgm:presLayoutVars>
      </dgm:prSet>
      <dgm:spPr/>
    </dgm:pt>
    <dgm:pt modelId="{E83EC175-561C-48BA-9D13-EE23B4CD412B}" type="pres">
      <dgm:prSet presAssocID="{30008DF5-AE4B-4FD4-B709-44AD3DD5EC4B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526C297D-5C56-4879-9233-899D493CE307}" type="pres">
      <dgm:prSet presAssocID="{5DAE57B1-B028-4230-8214-3B1752700315}" presName="Name8" presStyleCnt="0"/>
      <dgm:spPr/>
    </dgm:pt>
    <dgm:pt modelId="{F2F7127E-2BA4-4291-AE55-4B767B1E9B9B}" type="pres">
      <dgm:prSet presAssocID="{5DAE57B1-B028-4230-8214-3B1752700315}" presName="level" presStyleLbl="node1" presStyleIdx="8" presStyleCnt="9">
        <dgm:presLayoutVars>
          <dgm:chMax val="1"/>
          <dgm:bulletEnabled val="1"/>
        </dgm:presLayoutVars>
      </dgm:prSet>
      <dgm:spPr/>
    </dgm:pt>
    <dgm:pt modelId="{21F114A8-203C-4E8F-860E-DAC95F39CF11}" type="pres">
      <dgm:prSet presAssocID="{5DAE57B1-B028-4230-8214-3B1752700315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AAF9B802-1442-4A4A-9CC1-5E2DF1A5D5EC}" srcId="{35431454-D1E8-4F1E-9810-0B1F8312E991}" destId="{30008DF5-AE4B-4FD4-B709-44AD3DD5EC4B}" srcOrd="7" destOrd="0" parTransId="{462E9621-81FE-4877-908B-3BAE0D1EF173}" sibTransId="{406EF323-6D30-4E01-A4C8-6140C9FF930D}"/>
    <dgm:cxn modelId="{B3C13610-B80A-4FA4-903C-7D7AEB27EB06}" type="presOf" srcId="{30008DF5-AE4B-4FD4-B709-44AD3DD5EC4B}" destId="{CA74CB1E-B202-4B96-AFBB-8BB5988319C5}" srcOrd="0" destOrd="0" presId="urn:microsoft.com/office/officeart/2005/8/layout/pyramid1"/>
    <dgm:cxn modelId="{7939A613-5E2E-44E7-B3AB-C5373AF29690}" srcId="{35431454-D1E8-4F1E-9810-0B1F8312E991}" destId="{CD0963B2-A783-4028-A176-03F75647ABC5}" srcOrd="4" destOrd="0" parTransId="{A0D6AFF0-FE35-42F5-B2DC-20262CD9B6C2}" sibTransId="{4B41EEC8-82DA-424C-A4D6-69AF3D82D29D}"/>
    <dgm:cxn modelId="{8EC4DA15-5294-44CE-A564-639E0DD2DA41}" type="presOf" srcId="{CD0963B2-A783-4028-A176-03F75647ABC5}" destId="{2A819EBC-ECFD-4F63-BB33-6A0DAF6699A3}" srcOrd="0" destOrd="0" presId="urn:microsoft.com/office/officeart/2005/8/layout/pyramid1"/>
    <dgm:cxn modelId="{FEEB6B20-1516-4362-90DA-441CCD28F7D8}" type="presOf" srcId="{CD0963B2-A783-4028-A176-03F75647ABC5}" destId="{7807EE69-0D99-46A9-8D1D-798ADEE07DE5}" srcOrd="1" destOrd="0" presId="urn:microsoft.com/office/officeart/2005/8/layout/pyramid1"/>
    <dgm:cxn modelId="{8F05A95F-34C0-4D9D-9032-7FCBF0DD162F}" srcId="{35431454-D1E8-4F1E-9810-0B1F8312E991}" destId="{6ACED0A0-2CD6-46C2-96BB-B694AA7326E9}" srcOrd="2" destOrd="0" parTransId="{8BC9E764-F275-445E-A9AF-0A3E53763905}" sibTransId="{C65FD93D-5840-4744-9C93-EC45862A2C23}"/>
    <dgm:cxn modelId="{A6EA5760-96AB-4A1E-98CE-B732EC398E38}" type="presOf" srcId="{5DAE57B1-B028-4230-8214-3B1752700315}" destId="{F2F7127E-2BA4-4291-AE55-4B767B1E9B9B}" srcOrd="0" destOrd="0" presId="urn:microsoft.com/office/officeart/2005/8/layout/pyramid1"/>
    <dgm:cxn modelId="{F7736641-1FC3-4F37-9A21-5EBBE01CABB0}" type="presOf" srcId="{0F9464EC-A805-4F6D-9927-26B95B53B9D6}" destId="{0B8B120E-05DD-4FFA-B8C7-C39ECC94DDE2}" srcOrd="1" destOrd="0" presId="urn:microsoft.com/office/officeart/2005/8/layout/pyramid1"/>
    <dgm:cxn modelId="{35238746-6BCE-40A6-A958-703DC1C4200F}" type="presOf" srcId="{1DDABB65-F949-4451-8F0F-892292F70FFD}" destId="{66D87A64-8BFC-41D4-B3A8-2C3987E5F5D1}" srcOrd="1" destOrd="0" presId="urn:microsoft.com/office/officeart/2005/8/layout/pyramid1"/>
    <dgm:cxn modelId="{6F27B266-B50B-4125-A99A-E9E23D5D19B7}" srcId="{35431454-D1E8-4F1E-9810-0B1F8312E991}" destId="{5DAE57B1-B028-4230-8214-3B1752700315}" srcOrd="8" destOrd="0" parTransId="{28C63D3C-62C7-4408-A0C6-768FBE5ACCD0}" sibTransId="{5756EEF0-2E26-4903-BBDA-5FD05C3A1E0D}"/>
    <dgm:cxn modelId="{DF595E47-39E1-4568-BDD4-3DFC62AF4A30}" type="presOf" srcId="{00B901AC-19BB-4549-BF64-2A64C1E45947}" destId="{DC5F79CD-3B1A-4942-98FA-10218CD3BBF0}" srcOrd="1" destOrd="0" presId="urn:microsoft.com/office/officeart/2005/8/layout/pyramid1"/>
    <dgm:cxn modelId="{B74D5F69-6CDA-4BF0-ACF8-0DD35CF635E6}" type="presOf" srcId="{F84F36C1-12D7-484F-A8BC-672908977ED4}" destId="{BC40FF49-8B1B-4D0F-BF82-EC922AE0AB62}" srcOrd="1" destOrd="0" presId="urn:microsoft.com/office/officeart/2005/8/layout/pyramid1"/>
    <dgm:cxn modelId="{A3297349-CAEC-4C65-82C4-12E262BFD491}" type="presOf" srcId="{0F9464EC-A805-4F6D-9927-26B95B53B9D6}" destId="{7933D9FA-E449-4FD5-9784-7D38B90DCCB4}" srcOrd="0" destOrd="0" presId="urn:microsoft.com/office/officeart/2005/8/layout/pyramid1"/>
    <dgm:cxn modelId="{B5266A50-B36D-46E2-B27F-AFFFA321173A}" type="presOf" srcId="{6ACED0A0-2CD6-46C2-96BB-B694AA7326E9}" destId="{3AA1EC41-4B0F-4C26-8749-54B2E0F08023}" srcOrd="0" destOrd="0" presId="urn:microsoft.com/office/officeart/2005/8/layout/pyramid1"/>
    <dgm:cxn modelId="{2C3FE573-E07F-4770-ACE7-3532D4365D47}" srcId="{35431454-D1E8-4F1E-9810-0B1F8312E991}" destId="{F84F36C1-12D7-484F-A8BC-672908977ED4}" srcOrd="0" destOrd="0" parTransId="{B78D0EF5-9B44-45D1-AEA2-FE9913B113DE}" sibTransId="{16A17F64-913D-4BA9-948E-5EEE893925F5}"/>
    <dgm:cxn modelId="{108C4B78-8531-44FC-B2BE-4F8A2A90D610}" type="presOf" srcId="{E8E9126C-7F5C-4EF0-A05F-97AC544A6D1F}" destId="{12DA286F-9462-46FA-BDBF-A183BA4001B2}" srcOrd="0" destOrd="0" presId="urn:microsoft.com/office/officeart/2005/8/layout/pyramid1"/>
    <dgm:cxn modelId="{AAC14A80-7167-4EF7-B88B-3AB17770D5C8}" srcId="{35431454-D1E8-4F1E-9810-0B1F8312E991}" destId="{00B901AC-19BB-4549-BF64-2A64C1E45947}" srcOrd="3" destOrd="0" parTransId="{27C1F682-AE23-44E9-BB87-7C1DDE059B0D}" sibTransId="{2C611990-F58B-4A35-8CC1-516D73FD8241}"/>
    <dgm:cxn modelId="{22C3C1A7-9074-4418-920B-E33E6511E95E}" srcId="{35431454-D1E8-4F1E-9810-0B1F8312E991}" destId="{0F9464EC-A805-4F6D-9927-26B95B53B9D6}" srcOrd="5" destOrd="0" parTransId="{56270467-77D5-46ED-9FE8-0910D3C7FC94}" sibTransId="{DD6A547E-804E-4042-AEB5-11E328400E7C}"/>
    <dgm:cxn modelId="{22FCA0AA-2802-4154-9461-31A9DB79D387}" type="presOf" srcId="{6ACED0A0-2CD6-46C2-96BB-B694AA7326E9}" destId="{58EF6086-BFA2-4CB7-938E-66C67D9750CC}" srcOrd="1" destOrd="0" presId="urn:microsoft.com/office/officeart/2005/8/layout/pyramid1"/>
    <dgm:cxn modelId="{5AB2C4B1-1E51-4C32-935F-874017841567}" type="presOf" srcId="{E8E9126C-7F5C-4EF0-A05F-97AC544A6D1F}" destId="{6DA78429-979E-4E14-AB32-537B8962F654}" srcOrd="1" destOrd="0" presId="urn:microsoft.com/office/officeart/2005/8/layout/pyramid1"/>
    <dgm:cxn modelId="{04654AC0-D722-4F6E-AE50-690C7EA971C1}" srcId="{35431454-D1E8-4F1E-9810-0B1F8312E991}" destId="{1DDABB65-F949-4451-8F0F-892292F70FFD}" srcOrd="6" destOrd="0" parTransId="{82575CB3-456B-498B-AAB4-C0307E4A8CBA}" sibTransId="{B25E16E3-6B1D-4707-A844-8F1859ADCEB9}"/>
    <dgm:cxn modelId="{C851B0C1-DA18-4EB4-B27F-A58024EEDB0B}" type="presOf" srcId="{1DDABB65-F949-4451-8F0F-892292F70FFD}" destId="{308FD675-F950-4924-8727-D6E215F93F60}" srcOrd="0" destOrd="0" presId="urn:microsoft.com/office/officeart/2005/8/layout/pyramid1"/>
    <dgm:cxn modelId="{8FB765C5-0A35-40D1-A4D2-D4B5E4B1BAE0}" type="presOf" srcId="{5DAE57B1-B028-4230-8214-3B1752700315}" destId="{21F114A8-203C-4E8F-860E-DAC95F39CF11}" srcOrd="1" destOrd="0" presId="urn:microsoft.com/office/officeart/2005/8/layout/pyramid1"/>
    <dgm:cxn modelId="{BC8D7CC7-D3DB-4063-83AE-3EE1546C5A12}" srcId="{35431454-D1E8-4F1E-9810-0B1F8312E991}" destId="{E8E9126C-7F5C-4EF0-A05F-97AC544A6D1F}" srcOrd="1" destOrd="0" parTransId="{6EA89CB7-F578-4781-87E4-7EC9981BBECE}" sibTransId="{D7D7F779-BFBC-4C07-80A3-E1398B64A872}"/>
    <dgm:cxn modelId="{7980DECA-86FF-4421-9772-51A16D918DC6}" type="presOf" srcId="{00B901AC-19BB-4549-BF64-2A64C1E45947}" destId="{A1D0F982-E60B-4876-9C17-A5834DE08189}" srcOrd="0" destOrd="0" presId="urn:microsoft.com/office/officeart/2005/8/layout/pyramid1"/>
    <dgm:cxn modelId="{CD3151E0-849E-4561-BC4E-9B93D3D40824}" type="presOf" srcId="{35431454-D1E8-4F1E-9810-0B1F8312E991}" destId="{5C993AA5-5B49-465C-B3A9-D68AD6865E14}" srcOrd="0" destOrd="0" presId="urn:microsoft.com/office/officeart/2005/8/layout/pyramid1"/>
    <dgm:cxn modelId="{A97D01E3-F818-49FC-BD8A-0ABF4505CB52}" type="presOf" srcId="{30008DF5-AE4B-4FD4-B709-44AD3DD5EC4B}" destId="{E83EC175-561C-48BA-9D13-EE23B4CD412B}" srcOrd="1" destOrd="0" presId="urn:microsoft.com/office/officeart/2005/8/layout/pyramid1"/>
    <dgm:cxn modelId="{36FCEEF1-AAD2-4D2E-A19F-54E59E140C91}" type="presOf" srcId="{F84F36C1-12D7-484F-A8BC-672908977ED4}" destId="{2C0DB144-53AB-4353-B3D8-C6711B6D78BE}" srcOrd="0" destOrd="0" presId="urn:microsoft.com/office/officeart/2005/8/layout/pyramid1"/>
    <dgm:cxn modelId="{16980165-5EB3-4B51-A0FD-BD0AC9677907}" type="presParOf" srcId="{5C993AA5-5B49-465C-B3A9-D68AD6865E14}" destId="{F830706C-78BA-415E-8A22-2E04BCDCBB9C}" srcOrd="0" destOrd="0" presId="urn:microsoft.com/office/officeart/2005/8/layout/pyramid1"/>
    <dgm:cxn modelId="{5616FF9D-08DE-4ED4-8199-ABAE85642D55}" type="presParOf" srcId="{F830706C-78BA-415E-8A22-2E04BCDCBB9C}" destId="{2C0DB144-53AB-4353-B3D8-C6711B6D78BE}" srcOrd="0" destOrd="0" presId="urn:microsoft.com/office/officeart/2005/8/layout/pyramid1"/>
    <dgm:cxn modelId="{1FD66685-8790-4A09-B97A-076383CD0375}" type="presParOf" srcId="{F830706C-78BA-415E-8A22-2E04BCDCBB9C}" destId="{BC40FF49-8B1B-4D0F-BF82-EC922AE0AB62}" srcOrd="1" destOrd="0" presId="urn:microsoft.com/office/officeart/2005/8/layout/pyramid1"/>
    <dgm:cxn modelId="{42F60BAD-0B10-434F-97F6-1E7696CAB94A}" type="presParOf" srcId="{5C993AA5-5B49-465C-B3A9-D68AD6865E14}" destId="{BCBC4D9F-51A5-4C76-85E7-B36B999AC1F0}" srcOrd="1" destOrd="0" presId="urn:microsoft.com/office/officeart/2005/8/layout/pyramid1"/>
    <dgm:cxn modelId="{0E68EE26-2643-4497-A6E1-B1785B3260E9}" type="presParOf" srcId="{BCBC4D9F-51A5-4C76-85E7-B36B999AC1F0}" destId="{12DA286F-9462-46FA-BDBF-A183BA4001B2}" srcOrd="0" destOrd="0" presId="urn:microsoft.com/office/officeart/2005/8/layout/pyramid1"/>
    <dgm:cxn modelId="{29C3ACE5-CEAD-4233-A349-D42234F1A56E}" type="presParOf" srcId="{BCBC4D9F-51A5-4C76-85E7-B36B999AC1F0}" destId="{6DA78429-979E-4E14-AB32-537B8962F654}" srcOrd="1" destOrd="0" presId="urn:microsoft.com/office/officeart/2005/8/layout/pyramid1"/>
    <dgm:cxn modelId="{C25B5F58-FE74-437B-AA6E-7A33EF5CDF69}" type="presParOf" srcId="{5C993AA5-5B49-465C-B3A9-D68AD6865E14}" destId="{4345EF38-67D0-4DC8-B363-3487285204D1}" srcOrd="2" destOrd="0" presId="urn:microsoft.com/office/officeart/2005/8/layout/pyramid1"/>
    <dgm:cxn modelId="{8BE47514-CAEF-4FA2-91C1-9B4D4434C45F}" type="presParOf" srcId="{4345EF38-67D0-4DC8-B363-3487285204D1}" destId="{3AA1EC41-4B0F-4C26-8749-54B2E0F08023}" srcOrd="0" destOrd="0" presId="urn:microsoft.com/office/officeart/2005/8/layout/pyramid1"/>
    <dgm:cxn modelId="{6F02AD9F-041D-4F11-B142-7723675F6EE9}" type="presParOf" srcId="{4345EF38-67D0-4DC8-B363-3487285204D1}" destId="{58EF6086-BFA2-4CB7-938E-66C67D9750CC}" srcOrd="1" destOrd="0" presId="urn:microsoft.com/office/officeart/2005/8/layout/pyramid1"/>
    <dgm:cxn modelId="{AC62CBDC-2FBD-47DE-8E14-DB1126F21646}" type="presParOf" srcId="{5C993AA5-5B49-465C-B3A9-D68AD6865E14}" destId="{F60207EA-9955-4B9A-B72C-456ACE465FE8}" srcOrd="3" destOrd="0" presId="urn:microsoft.com/office/officeart/2005/8/layout/pyramid1"/>
    <dgm:cxn modelId="{481FE104-BA5E-4B83-BFBE-10FF9A7B25B6}" type="presParOf" srcId="{F60207EA-9955-4B9A-B72C-456ACE465FE8}" destId="{A1D0F982-E60B-4876-9C17-A5834DE08189}" srcOrd="0" destOrd="0" presId="urn:microsoft.com/office/officeart/2005/8/layout/pyramid1"/>
    <dgm:cxn modelId="{DB5AB015-ED48-460C-B25C-E3BAB9786902}" type="presParOf" srcId="{F60207EA-9955-4B9A-B72C-456ACE465FE8}" destId="{DC5F79CD-3B1A-4942-98FA-10218CD3BBF0}" srcOrd="1" destOrd="0" presId="urn:microsoft.com/office/officeart/2005/8/layout/pyramid1"/>
    <dgm:cxn modelId="{B15256F3-0BFF-4344-87D7-1799B3071653}" type="presParOf" srcId="{5C993AA5-5B49-465C-B3A9-D68AD6865E14}" destId="{DB77630B-0CFE-4DFF-A6EE-F7400CF770D8}" srcOrd="4" destOrd="0" presId="urn:microsoft.com/office/officeart/2005/8/layout/pyramid1"/>
    <dgm:cxn modelId="{7AC3D354-BA12-4850-9B27-C794D212D457}" type="presParOf" srcId="{DB77630B-0CFE-4DFF-A6EE-F7400CF770D8}" destId="{2A819EBC-ECFD-4F63-BB33-6A0DAF6699A3}" srcOrd="0" destOrd="0" presId="urn:microsoft.com/office/officeart/2005/8/layout/pyramid1"/>
    <dgm:cxn modelId="{B9F83006-57B1-4935-B984-FBD423AC8DB9}" type="presParOf" srcId="{DB77630B-0CFE-4DFF-A6EE-F7400CF770D8}" destId="{7807EE69-0D99-46A9-8D1D-798ADEE07DE5}" srcOrd="1" destOrd="0" presId="urn:microsoft.com/office/officeart/2005/8/layout/pyramid1"/>
    <dgm:cxn modelId="{EBBD6456-EDA4-46F9-A62F-5C426D905BA9}" type="presParOf" srcId="{5C993AA5-5B49-465C-B3A9-D68AD6865E14}" destId="{273F4E8B-8CC2-4408-B490-965A0E20CADC}" srcOrd="5" destOrd="0" presId="urn:microsoft.com/office/officeart/2005/8/layout/pyramid1"/>
    <dgm:cxn modelId="{F7C71881-B9E6-4967-9D12-83F7616D67C3}" type="presParOf" srcId="{273F4E8B-8CC2-4408-B490-965A0E20CADC}" destId="{7933D9FA-E449-4FD5-9784-7D38B90DCCB4}" srcOrd="0" destOrd="0" presId="urn:microsoft.com/office/officeart/2005/8/layout/pyramid1"/>
    <dgm:cxn modelId="{95B98F58-E2B2-4955-A512-625043C17BB0}" type="presParOf" srcId="{273F4E8B-8CC2-4408-B490-965A0E20CADC}" destId="{0B8B120E-05DD-4FFA-B8C7-C39ECC94DDE2}" srcOrd="1" destOrd="0" presId="urn:microsoft.com/office/officeart/2005/8/layout/pyramid1"/>
    <dgm:cxn modelId="{DA4CF52C-9D80-4AEE-B2E3-8F354DF93F65}" type="presParOf" srcId="{5C993AA5-5B49-465C-B3A9-D68AD6865E14}" destId="{E57CB83D-E645-4085-94D4-3C06E75DAF32}" srcOrd="6" destOrd="0" presId="urn:microsoft.com/office/officeart/2005/8/layout/pyramid1"/>
    <dgm:cxn modelId="{B61412D5-038B-48EE-8EAF-BCB46567A888}" type="presParOf" srcId="{E57CB83D-E645-4085-94D4-3C06E75DAF32}" destId="{308FD675-F950-4924-8727-D6E215F93F60}" srcOrd="0" destOrd="0" presId="urn:microsoft.com/office/officeart/2005/8/layout/pyramid1"/>
    <dgm:cxn modelId="{F56331AC-2ADD-4ADB-AB12-16A220F6B698}" type="presParOf" srcId="{E57CB83D-E645-4085-94D4-3C06E75DAF32}" destId="{66D87A64-8BFC-41D4-B3A8-2C3987E5F5D1}" srcOrd="1" destOrd="0" presId="urn:microsoft.com/office/officeart/2005/8/layout/pyramid1"/>
    <dgm:cxn modelId="{A5080843-3996-4944-8752-BF091E2265B1}" type="presParOf" srcId="{5C993AA5-5B49-465C-B3A9-D68AD6865E14}" destId="{8CE2EC2C-1C7C-44EC-9790-249AA9FDA790}" srcOrd="7" destOrd="0" presId="urn:microsoft.com/office/officeart/2005/8/layout/pyramid1"/>
    <dgm:cxn modelId="{D099F2BC-D495-45D9-A187-EACDC47F1BED}" type="presParOf" srcId="{8CE2EC2C-1C7C-44EC-9790-249AA9FDA790}" destId="{CA74CB1E-B202-4B96-AFBB-8BB5988319C5}" srcOrd="0" destOrd="0" presId="urn:microsoft.com/office/officeart/2005/8/layout/pyramid1"/>
    <dgm:cxn modelId="{58D2D304-FAEA-43FB-BB16-C98A2F7D6B29}" type="presParOf" srcId="{8CE2EC2C-1C7C-44EC-9790-249AA9FDA790}" destId="{E83EC175-561C-48BA-9D13-EE23B4CD412B}" srcOrd="1" destOrd="0" presId="urn:microsoft.com/office/officeart/2005/8/layout/pyramid1"/>
    <dgm:cxn modelId="{5C27101E-5932-4507-804C-7148643789E3}" type="presParOf" srcId="{5C993AA5-5B49-465C-B3A9-D68AD6865E14}" destId="{526C297D-5C56-4879-9233-899D493CE307}" srcOrd="8" destOrd="0" presId="urn:microsoft.com/office/officeart/2005/8/layout/pyramid1"/>
    <dgm:cxn modelId="{8ADBAA7A-A700-498A-93A9-08EEC216F095}" type="presParOf" srcId="{526C297D-5C56-4879-9233-899D493CE307}" destId="{F2F7127E-2BA4-4291-AE55-4B767B1E9B9B}" srcOrd="0" destOrd="0" presId="urn:microsoft.com/office/officeart/2005/8/layout/pyramid1"/>
    <dgm:cxn modelId="{8E1A7472-843B-4C1F-8893-66D79C1372FE}" type="presParOf" srcId="{526C297D-5C56-4879-9233-899D493CE307}" destId="{21F114A8-203C-4E8F-860E-DAC95F39CF11}" srcOrd="1" destOrd="0" presId="urn:microsoft.com/office/officeart/2005/8/layout/pyramid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0DB144-53AB-4353-B3D8-C6711B6D78BE}">
      <dsp:nvSpPr>
        <dsp:cNvPr id="0" name=""/>
        <dsp:cNvSpPr/>
      </dsp:nvSpPr>
      <dsp:spPr>
        <a:xfrm>
          <a:off x="2714643" y="0"/>
          <a:ext cx="740813" cy="451555"/>
        </a:xfrm>
        <a:prstGeom prst="trapezoid">
          <a:avLst>
            <a:gd name="adj" fmla="val 75000"/>
          </a:avLst>
        </a:prstGeom>
        <a:solidFill>
          <a:srgbClr val="0083B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b="1" kern="1200"/>
        </a:p>
      </dsp:txBody>
      <dsp:txXfrm>
        <a:off x="2714643" y="0"/>
        <a:ext cx="740813" cy="451555"/>
      </dsp:txXfrm>
    </dsp:sp>
    <dsp:sp modelId="{12DA286F-9462-46FA-BDBF-A183BA4001B2}">
      <dsp:nvSpPr>
        <dsp:cNvPr id="0" name=""/>
        <dsp:cNvSpPr/>
      </dsp:nvSpPr>
      <dsp:spPr>
        <a:xfrm>
          <a:off x="2407716" y="451555"/>
          <a:ext cx="1354666" cy="451555"/>
        </a:xfrm>
        <a:prstGeom prst="trapezoid">
          <a:avLst>
            <a:gd name="adj" fmla="val 75000"/>
          </a:avLst>
        </a:prstGeom>
        <a:solidFill>
          <a:srgbClr val="0083B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>
              <a:solidFill>
                <a:srgbClr val="FFC000"/>
              </a:solidFill>
            </a:rPr>
            <a:t>Normes de la UE</a:t>
          </a:r>
        </a:p>
      </dsp:txBody>
      <dsp:txXfrm>
        <a:off x="2644783" y="451555"/>
        <a:ext cx="880533" cy="451555"/>
      </dsp:txXfrm>
    </dsp:sp>
    <dsp:sp modelId="{3AA1EC41-4B0F-4C26-8749-54B2E0F08023}">
      <dsp:nvSpPr>
        <dsp:cNvPr id="0" name=""/>
        <dsp:cNvSpPr/>
      </dsp:nvSpPr>
      <dsp:spPr>
        <a:xfrm>
          <a:off x="2069043" y="903111"/>
          <a:ext cx="2032000" cy="451555"/>
        </a:xfrm>
        <a:prstGeom prst="trapezoid">
          <a:avLst>
            <a:gd name="adj" fmla="val 75000"/>
          </a:avLst>
        </a:prstGeom>
        <a:solidFill>
          <a:srgbClr val="0083B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 err="1">
              <a:solidFill>
                <a:srgbClr val="FFC000"/>
              </a:solidFill>
            </a:rPr>
            <a:t>Tractats</a:t>
          </a:r>
          <a:r>
            <a:rPr lang="es-ES" sz="1200" b="1" kern="1200" dirty="0">
              <a:solidFill>
                <a:srgbClr val="FFC000"/>
              </a:solidFill>
            </a:rPr>
            <a:t> </a:t>
          </a:r>
          <a:r>
            <a:rPr lang="es-ES" sz="1200" b="1" kern="1200" dirty="0" err="1">
              <a:solidFill>
                <a:srgbClr val="FFC000"/>
              </a:solidFill>
            </a:rPr>
            <a:t>internacionals</a:t>
          </a:r>
          <a:endParaRPr lang="es-ES" sz="1200" b="1" kern="1200" dirty="0">
            <a:solidFill>
              <a:srgbClr val="FFC000"/>
            </a:solidFill>
          </a:endParaRPr>
        </a:p>
      </dsp:txBody>
      <dsp:txXfrm>
        <a:off x="2424643" y="903111"/>
        <a:ext cx="1320800" cy="451555"/>
      </dsp:txXfrm>
    </dsp:sp>
    <dsp:sp modelId="{A1D0F982-E60B-4876-9C17-A5834DE08189}">
      <dsp:nvSpPr>
        <dsp:cNvPr id="0" name=""/>
        <dsp:cNvSpPr/>
      </dsp:nvSpPr>
      <dsp:spPr>
        <a:xfrm>
          <a:off x="1730369" y="1354666"/>
          <a:ext cx="2709333" cy="451555"/>
        </a:xfrm>
        <a:prstGeom prst="trapezoid">
          <a:avLst>
            <a:gd name="adj" fmla="val 75000"/>
          </a:avLst>
        </a:prstGeom>
        <a:solidFill>
          <a:srgbClr val="0083B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 err="1">
              <a:solidFill>
                <a:srgbClr val="FFC000"/>
              </a:solidFill>
            </a:rPr>
            <a:t>Lleis</a:t>
          </a:r>
          <a:r>
            <a:rPr lang="es-ES" sz="1200" b="1" kern="1200" dirty="0">
              <a:solidFill>
                <a:srgbClr val="FFC000"/>
              </a:solidFill>
            </a:rPr>
            <a:t> </a:t>
          </a:r>
          <a:r>
            <a:rPr lang="es-ES" sz="1200" b="1" kern="1200" dirty="0" err="1">
              <a:solidFill>
                <a:srgbClr val="FFC000"/>
              </a:solidFill>
            </a:rPr>
            <a:t>orgàniques</a:t>
          </a:r>
          <a:r>
            <a:rPr lang="es-ES" sz="1200" b="1" kern="1200" dirty="0">
              <a:solidFill>
                <a:srgbClr val="FFC000"/>
              </a:solidFill>
            </a:rPr>
            <a:t> i </a:t>
          </a:r>
          <a:r>
            <a:rPr lang="es-ES" sz="1200" b="1" kern="1200" dirty="0" err="1">
              <a:solidFill>
                <a:srgbClr val="FFC000"/>
              </a:solidFill>
            </a:rPr>
            <a:t>lleis</a:t>
          </a:r>
          <a:r>
            <a:rPr lang="es-ES" sz="1200" b="1" kern="1200" dirty="0">
              <a:solidFill>
                <a:srgbClr val="FFC000"/>
              </a:solidFill>
            </a:rPr>
            <a:t> </a:t>
          </a:r>
          <a:r>
            <a:rPr lang="es-ES" sz="1200" b="1" kern="1200" dirty="0" err="1">
              <a:solidFill>
                <a:srgbClr val="FFC000"/>
              </a:solidFill>
            </a:rPr>
            <a:t>ordinàries</a:t>
          </a:r>
          <a:endParaRPr lang="es-ES" sz="1200" b="1" kern="1200" dirty="0">
            <a:solidFill>
              <a:srgbClr val="FFC000"/>
            </a:solidFill>
          </a:endParaRPr>
        </a:p>
      </dsp:txBody>
      <dsp:txXfrm>
        <a:off x="2204503" y="1354666"/>
        <a:ext cx="1761066" cy="451555"/>
      </dsp:txXfrm>
    </dsp:sp>
    <dsp:sp modelId="{2A819EBC-ECFD-4F63-BB33-6A0DAF6699A3}">
      <dsp:nvSpPr>
        <dsp:cNvPr id="0" name=""/>
        <dsp:cNvSpPr/>
      </dsp:nvSpPr>
      <dsp:spPr>
        <a:xfrm>
          <a:off x="1391716" y="1806222"/>
          <a:ext cx="3386666" cy="451555"/>
        </a:xfrm>
        <a:prstGeom prst="trapezoid">
          <a:avLst>
            <a:gd name="adj" fmla="val 75000"/>
          </a:avLst>
        </a:prstGeom>
        <a:solidFill>
          <a:srgbClr val="0083B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 err="1">
              <a:solidFill>
                <a:srgbClr val="FFC000"/>
              </a:solidFill>
            </a:rPr>
            <a:t>Reals</a:t>
          </a:r>
          <a:r>
            <a:rPr lang="es-ES" sz="1200" b="1" kern="1200" dirty="0">
              <a:solidFill>
                <a:srgbClr val="FFC000"/>
              </a:solidFill>
            </a:rPr>
            <a:t> </a:t>
          </a:r>
          <a:r>
            <a:rPr lang="es-ES" sz="1200" b="1" kern="1200" dirty="0" err="1">
              <a:solidFill>
                <a:srgbClr val="FFC000"/>
              </a:solidFill>
            </a:rPr>
            <a:t>decrets</a:t>
          </a:r>
          <a:r>
            <a:rPr lang="es-ES" sz="1200" b="1" kern="1200" dirty="0">
              <a:solidFill>
                <a:srgbClr val="FFC000"/>
              </a:solidFill>
            </a:rPr>
            <a:t> </a:t>
          </a:r>
          <a:r>
            <a:rPr lang="es-ES" sz="1200" b="1" kern="1200" dirty="0" err="1">
              <a:solidFill>
                <a:srgbClr val="FFC000"/>
              </a:solidFill>
            </a:rPr>
            <a:t>lleis</a:t>
          </a:r>
          <a:r>
            <a:rPr lang="es-ES" sz="1200" b="1" kern="1200" dirty="0">
              <a:solidFill>
                <a:srgbClr val="FFC000"/>
              </a:solidFill>
            </a:rPr>
            <a:t> i </a:t>
          </a:r>
          <a:r>
            <a:rPr lang="es-ES" sz="1200" b="1" kern="1200" dirty="0" err="1">
              <a:solidFill>
                <a:srgbClr val="FFC000"/>
              </a:solidFill>
            </a:rPr>
            <a:t>reals</a:t>
          </a:r>
          <a:r>
            <a:rPr lang="es-ES" sz="1200" b="1" kern="1200" dirty="0">
              <a:solidFill>
                <a:srgbClr val="FFC000"/>
              </a:solidFill>
            </a:rPr>
            <a:t> </a:t>
          </a:r>
          <a:r>
            <a:rPr lang="es-ES" sz="1200" b="1" kern="1200" dirty="0" err="1">
              <a:solidFill>
                <a:srgbClr val="FFC000"/>
              </a:solidFill>
            </a:rPr>
            <a:t>decrets</a:t>
          </a:r>
          <a:r>
            <a:rPr lang="es-ES" sz="1200" b="1" kern="1200" dirty="0">
              <a:solidFill>
                <a:srgbClr val="FFC000"/>
              </a:solidFill>
            </a:rPr>
            <a:t> </a:t>
          </a:r>
          <a:r>
            <a:rPr lang="es-ES" sz="1200" b="1" kern="1200" dirty="0" err="1">
              <a:solidFill>
                <a:srgbClr val="FFC000"/>
              </a:solidFill>
            </a:rPr>
            <a:t>legislatius</a:t>
          </a:r>
          <a:endParaRPr lang="es-ES" sz="1200" b="1" kern="1200" dirty="0">
            <a:solidFill>
              <a:srgbClr val="FFC000"/>
            </a:solidFill>
          </a:endParaRPr>
        </a:p>
      </dsp:txBody>
      <dsp:txXfrm>
        <a:off x="1984383" y="1806222"/>
        <a:ext cx="2201333" cy="451555"/>
      </dsp:txXfrm>
    </dsp:sp>
    <dsp:sp modelId="{7933D9FA-E449-4FD5-9784-7D38B90DCCB4}">
      <dsp:nvSpPr>
        <dsp:cNvPr id="0" name=""/>
        <dsp:cNvSpPr/>
      </dsp:nvSpPr>
      <dsp:spPr>
        <a:xfrm>
          <a:off x="1053063" y="2257777"/>
          <a:ext cx="4064000" cy="451555"/>
        </a:xfrm>
        <a:prstGeom prst="trapezoid">
          <a:avLst>
            <a:gd name="adj" fmla="val 75000"/>
          </a:avLst>
        </a:prstGeom>
        <a:solidFill>
          <a:srgbClr val="0083B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 err="1">
              <a:solidFill>
                <a:srgbClr val="FFC000"/>
              </a:solidFill>
            </a:rPr>
            <a:t>Reglaments</a:t>
          </a:r>
          <a:endParaRPr lang="es-ES" sz="1200" b="1" kern="1200" dirty="0">
            <a:solidFill>
              <a:srgbClr val="FFC000"/>
            </a:solidFill>
          </a:endParaRPr>
        </a:p>
      </dsp:txBody>
      <dsp:txXfrm>
        <a:off x="1764263" y="2257777"/>
        <a:ext cx="2641600" cy="451555"/>
      </dsp:txXfrm>
    </dsp:sp>
    <dsp:sp modelId="{308FD675-F950-4924-8727-D6E215F93F60}">
      <dsp:nvSpPr>
        <dsp:cNvPr id="0" name=""/>
        <dsp:cNvSpPr/>
      </dsp:nvSpPr>
      <dsp:spPr>
        <a:xfrm>
          <a:off x="714363" y="2709333"/>
          <a:ext cx="4741333" cy="451555"/>
        </a:xfrm>
        <a:prstGeom prst="trapezoid">
          <a:avLst>
            <a:gd name="adj" fmla="val 75000"/>
          </a:avLst>
        </a:prstGeom>
        <a:solidFill>
          <a:srgbClr val="0083B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 err="1">
              <a:solidFill>
                <a:srgbClr val="FFC000"/>
              </a:solidFill>
            </a:rPr>
            <a:t>Costum</a:t>
          </a:r>
          <a:endParaRPr lang="es-ES" sz="1200" b="1" kern="1200" dirty="0">
            <a:solidFill>
              <a:srgbClr val="FFC000"/>
            </a:solidFill>
          </a:endParaRPr>
        </a:p>
      </dsp:txBody>
      <dsp:txXfrm>
        <a:off x="1544096" y="2709333"/>
        <a:ext cx="3081866" cy="451555"/>
      </dsp:txXfrm>
    </dsp:sp>
    <dsp:sp modelId="{CA74CB1E-B202-4B96-AFBB-8BB5988319C5}">
      <dsp:nvSpPr>
        <dsp:cNvPr id="0" name=""/>
        <dsp:cNvSpPr/>
      </dsp:nvSpPr>
      <dsp:spPr>
        <a:xfrm>
          <a:off x="338666" y="3160888"/>
          <a:ext cx="5418666" cy="451555"/>
        </a:xfrm>
        <a:prstGeom prst="trapezoid">
          <a:avLst>
            <a:gd name="adj" fmla="val 75000"/>
          </a:avLst>
        </a:prstGeom>
        <a:solidFill>
          <a:srgbClr val="0083B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 err="1">
              <a:solidFill>
                <a:srgbClr val="FFC000"/>
              </a:solidFill>
            </a:rPr>
            <a:t>Principis</a:t>
          </a:r>
          <a:r>
            <a:rPr lang="es-ES" sz="1200" b="1" kern="1200" dirty="0">
              <a:solidFill>
                <a:srgbClr val="FFC000"/>
              </a:solidFill>
            </a:rPr>
            <a:t> </a:t>
          </a:r>
          <a:r>
            <a:rPr lang="es-ES" sz="1200" b="1" kern="1200" dirty="0" err="1">
              <a:solidFill>
                <a:srgbClr val="FFC000"/>
              </a:solidFill>
            </a:rPr>
            <a:t>generals</a:t>
          </a:r>
          <a:r>
            <a:rPr lang="es-ES" sz="1200" b="1" kern="1200" dirty="0">
              <a:solidFill>
                <a:srgbClr val="FFC000"/>
              </a:solidFill>
            </a:rPr>
            <a:t> del </a:t>
          </a:r>
          <a:r>
            <a:rPr lang="es-ES" sz="1200" b="1" kern="1200" dirty="0" err="1">
              <a:solidFill>
                <a:srgbClr val="FFC000"/>
              </a:solidFill>
            </a:rPr>
            <a:t>Dret</a:t>
          </a:r>
          <a:endParaRPr lang="es-ES" sz="1200" b="1" kern="1200" dirty="0">
            <a:solidFill>
              <a:srgbClr val="FFC000"/>
            </a:solidFill>
          </a:endParaRPr>
        </a:p>
      </dsp:txBody>
      <dsp:txXfrm>
        <a:off x="1286933" y="3160888"/>
        <a:ext cx="3522133" cy="451555"/>
      </dsp:txXfrm>
    </dsp:sp>
    <dsp:sp modelId="{F2F7127E-2BA4-4291-AE55-4B767B1E9B9B}">
      <dsp:nvSpPr>
        <dsp:cNvPr id="0" name=""/>
        <dsp:cNvSpPr/>
      </dsp:nvSpPr>
      <dsp:spPr>
        <a:xfrm>
          <a:off x="0" y="3612444"/>
          <a:ext cx="6096000" cy="451555"/>
        </a:xfrm>
        <a:prstGeom prst="trapezoid">
          <a:avLst>
            <a:gd name="adj" fmla="val 75000"/>
          </a:avLst>
        </a:prstGeom>
        <a:solidFill>
          <a:srgbClr val="0083B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1200" b="1" kern="1200" noProof="0" dirty="0">
              <a:solidFill>
                <a:srgbClr val="FFC000"/>
              </a:solidFill>
            </a:rPr>
            <a:t>Jurisprudència</a:t>
          </a:r>
        </a:p>
      </dsp:txBody>
      <dsp:txXfrm>
        <a:off x="1066799" y="3612444"/>
        <a:ext cx="3962400" cy="4515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7A67DD-DB38-4A77-A707-66FB0D5B0A00}" type="datetimeFigureOut">
              <a:rPr lang="es-ES" smtClean="0"/>
              <a:pPr/>
              <a:t>13/09/2024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6488" y="801688"/>
            <a:ext cx="5346700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27918A-9DEC-4495-AE5B-B47DBEAD580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a-ES"/>
              <a:t>Professional?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7918A-9DEC-4495-AE5B-B47DBEAD580F}" type="slidenum">
              <a:rPr lang="es-ES" smtClean="0"/>
              <a:pPr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76691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7918A-9DEC-4495-AE5B-B47DBEAD580F}" type="slidenum">
              <a:rPr lang="es-ES" smtClean="0"/>
              <a:pPr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58147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7918A-9DEC-4495-AE5B-B47DBEAD580F}" type="slidenum">
              <a:rPr lang="es-ES" smtClean="0"/>
              <a:pPr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5402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2292480"/>
            <a:ext cx="77716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2292480"/>
            <a:ext cx="77716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2292480"/>
            <a:ext cx="77716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85800" y="2292480"/>
            <a:ext cx="77716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2292480"/>
            <a:ext cx="77716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-23" y="-24"/>
            <a:ext cx="1285875" cy="6858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2292480"/>
            <a:ext cx="77716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292480"/>
            <a:ext cx="77716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85800" y="2292480"/>
            <a:ext cx="7771680" cy="5309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2292480"/>
            <a:ext cx="77716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2292480"/>
            <a:ext cx="77716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2292480"/>
            <a:ext cx="77716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85800" y="2292480"/>
            <a:ext cx="77716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r>
              <a:rPr lang="es-ES" sz="18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latin typeface="Arial"/>
              </a:rPr>
              <a:t>Seventh Outline Level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-32" y="9525"/>
            <a:ext cx="1247775" cy="683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Imagen 6"/>
          <p:cNvPicPr/>
          <p:nvPr/>
        </p:nvPicPr>
        <p:blipFill>
          <a:blip r:embed="rId3"/>
          <a:stretch/>
        </p:blipFill>
        <p:spPr>
          <a:xfrm>
            <a:off x="7684560" y="6203880"/>
            <a:ext cx="1182240" cy="400320"/>
          </a:xfrm>
          <a:prstGeom prst="rect">
            <a:avLst/>
          </a:prstGeom>
          <a:ln>
            <a:noFill/>
          </a:ln>
        </p:spPr>
      </p:pic>
      <p:sp>
        <p:nvSpPr>
          <p:cNvPr id="39" name="CustomShape 1"/>
          <p:cNvSpPr/>
          <p:nvPr/>
        </p:nvSpPr>
        <p:spPr>
          <a:xfrm>
            <a:off x="1561680" y="6392160"/>
            <a:ext cx="1758600" cy="227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900" b="0" strike="noStrike" spc="-1" dirty="0">
                <a:solidFill>
                  <a:srgbClr val="000000"/>
                </a:solidFill>
                <a:latin typeface="Open Sans"/>
                <a:ea typeface="DejaVu Sans"/>
              </a:rPr>
              <a:t>@MACMILLAN Professional</a:t>
            </a:r>
            <a:endParaRPr lang="es-ES" sz="900" b="0" strike="noStrike" spc="-1" dirty="0">
              <a:latin typeface="Arial"/>
            </a:endParaRPr>
          </a:p>
        </p:txBody>
      </p:sp>
      <p:sp>
        <p:nvSpPr>
          <p:cNvPr id="40" name="CustomShape 2"/>
          <p:cNvSpPr/>
          <p:nvPr/>
        </p:nvSpPr>
        <p:spPr>
          <a:xfrm>
            <a:off x="7526520" y="822600"/>
            <a:ext cx="790560" cy="27554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1200" b="1" strike="noStrike" spc="-1" dirty="0" err="1">
                <a:solidFill>
                  <a:srgbClr val="00B4D5"/>
                </a:solidFill>
                <a:latin typeface="Open Sans"/>
                <a:ea typeface="DejaVu Sans"/>
              </a:rPr>
              <a:t>Unitat</a:t>
            </a:r>
            <a:endParaRPr lang="es-ES" sz="1200" b="0" strike="noStrike" spc="-1">
              <a:latin typeface="Arial"/>
            </a:endParaRPr>
          </a:p>
        </p:txBody>
      </p:sp>
      <p:sp>
        <p:nvSpPr>
          <p:cNvPr id="41" name="CustomShape 3"/>
          <p:cNvSpPr/>
          <p:nvPr/>
        </p:nvSpPr>
        <p:spPr>
          <a:xfrm>
            <a:off x="8067960" y="135360"/>
            <a:ext cx="676080" cy="110654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6600" b="1" spc="-1">
                <a:solidFill>
                  <a:srgbClr val="0083BB"/>
                </a:solidFill>
                <a:latin typeface="Open Sans"/>
              </a:rPr>
              <a:t>1</a:t>
            </a:r>
            <a:endParaRPr lang="es-ES" sz="6600" b="0" strike="noStrike" spc="-1">
              <a:latin typeface="Arial"/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2055813" y="2971800"/>
            <a:ext cx="611822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a-ES" b="1" spc="-1">
                <a:solidFill>
                  <a:srgbClr val="0083BB"/>
                </a:solidFill>
                <a:latin typeface="Open Sans"/>
                <a:cs typeface="+mn-cs"/>
              </a:rPr>
              <a:t>Dret i divisió de poders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Imagen 6"/>
          <p:cNvPicPr/>
          <p:nvPr/>
        </p:nvPicPr>
        <p:blipFill>
          <a:blip r:embed="rId2"/>
          <a:stretch/>
        </p:blipFill>
        <p:spPr>
          <a:xfrm>
            <a:off x="7684560" y="6203880"/>
            <a:ext cx="1182240" cy="400320"/>
          </a:xfrm>
          <a:prstGeom prst="rect">
            <a:avLst/>
          </a:prstGeom>
          <a:ln>
            <a:noFill/>
          </a:ln>
        </p:spPr>
      </p:pic>
      <p:sp>
        <p:nvSpPr>
          <p:cNvPr id="48" name="CustomShape 1"/>
          <p:cNvSpPr/>
          <p:nvPr/>
        </p:nvSpPr>
        <p:spPr>
          <a:xfrm>
            <a:off x="1561680" y="6392160"/>
            <a:ext cx="1758600" cy="227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900" b="0" strike="noStrike" spc="-1" dirty="0">
                <a:solidFill>
                  <a:srgbClr val="000000"/>
                </a:solidFill>
                <a:latin typeface="Open Sans"/>
                <a:ea typeface="DejaVu Sans"/>
              </a:rPr>
              <a:t>@MACMILLAN Professional</a:t>
            </a:r>
            <a:endParaRPr lang="es-ES" sz="900" b="0" strike="noStrike" spc="-1" dirty="0">
              <a:latin typeface="Arial"/>
            </a:endParaRPr>
          </a:p>
        </p:txBody>
      </p:sp>
      <p:sp>
        <p:nvSpPr>
          <p:cNvPr id="12" name="CuadroTexto 8"/>
          <p:cNvSpPr txBox="1">
            <a:spLocks noChangeArrowheads="1"/>
          </p:cNvSpPr>
          <p:nvPr/>
        </p:nvSpPr>
        <p:spPr bwMode="auto">
          <a:xfrm>
            <a:off x="8191500" y="0"/>
            <a:ext cx="952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altLang="es-ES" sz="1200" b="1" err="1">
                <a:solidFill>
                  <a:srgbClr val="0083BB"/>
                </a:solidFill>
                <a:ea typeface="Open Sans"/>
                <a:cs typeface="Open Sans"/>
              </a:rPr>
              <a:t>Unitat</a:t>
            </a:r>
            <a:r>
              <a:rPr lang="es-ES" altLang="es-ES" sz="1200" b="1">
                <a:solidFill>
                  <a:srgbClr val="0083BB"/>
                </a:solidFill>
                <a:ea typeface="Open Sans"/>
                <a:cs typeface="Open Sans"/>
              </a:rPr>
              <a:t> 1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 bwMode="auto">
          <a:xfrm>
            <a:off x="1401763" y="620713"/>
            <a:ext cx="7748587" cy="492443"/>
          </a:xfrm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s-ES" altLang="es-ES" sz="3200">
                <a:solidFill>
                  <a:srgbClr val="00B4D5"/>
                </a:solidFill>
                <a:latin typeface="Calibri" pitchFamily="34" charset="0"/>
              </a:rPr>
              <a:t>El </a:t>
            </a:r>
            <a:r>
              <a:rPr lang="es-ES" altLang="es-ES" sz="3200" err="1">
                <a:solidFill>
                  <a:srgbClr val="00B4D5"/>
                </a:solidFill>
                <a:latin typeface="Calibri" pitchFamily="34" charset="0"/>
              </a:rPr>
              <a:t>Dret</a:t>
            </a:r>
            <a:r>
              <a:rPr lang="es-ES" altLang="es-ES" sz="3200">
                <a:solidFill>
                  <a:srgbClr val="00B4D5"/>
                </a:solidFill>
                <a:latin typeface="Calibri" pitchFamily="34" charset="0"/>
              </a:rPr>
              <a:t> i les </a:t>
            </a:r>
            <a:r>
              <a:rPr lang="es-ES" altLang="es-ES" sz="3200" err="1">
                <a:solidFill>
                  <a:srgbClr val="00B4D5"/>
                </a:solidFill>
                <a:latin typeface="Calibri" pitchFamily="34" charset="0"/>
              </a:rPr>
              <a:t>seves</a:t>
            </a:r>
            <a:r>
              <a:rPr lang="es-ES" altLang="es-ES" sz="3200">
                <a:solidFill>
                  <a:srgbClr val="00B4D5"/>
                </a:solidFill>
                <a:latin typeface="Calibri" pitchFamily="34" charset="0"/>
              </a:rPr>
              <a:t> </a:t>
            </a:r>
            <a:r>
              <a:rPr lang="es-ES" altLang="es-ES" sz="3200" err="1">
                <a:solidFill>
                  <a:srgbClr val="00B4D5"/>
                </a:solidFill>
                <a:latin typeface="Calibri" pitchFamily="34" charset="0"/>
              </a:rPr>
              <a:t>fonts</a:t>
            </a:r>
            <a:endParaRPr lang="en-US" altLang="es-ES" sz="3200">
              <a:solidFill>
                <a:srgbClr val="00B4D5"/>
              </a:solidFill>
              <a:latin typeface="Calibri" pitchFamily="34" charset="0"/>
            </a:endParaRP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2025650" y="1285860"/>
            <a:ext cx="6118250" cy="925508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ca-ES" sz="1400"/>
              <a:t>Des del punt de vista de les relacions humanes, es pot definir el Dret com un conjunt de principis i normes d'obligat compliment que serveixen per regular la convivència en una societat.</a:t>
            </a:r>
            <a:endParaRPr lang="ca-ES" altLang="es-ES" sz="1300"/>
          </a:p>
        </p:txBody>
      </p:sp>
      <p:graphicFrame>
        <p:nvGraphicFramePr>
          <p:cNvPr id="35" name="3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108999"/>
              </p:ext>
            </p:extLst>
          </p:nvPr>
        </p:nvGraphicFramePr>
        <p:xfrm>
          <a:off x="2047900" y="2459356"/>
          <a:ext cx="6096000" cy="274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a-ES" sz="1400" noProof="0" dirty="0"/>
                        <a:t>Tipus de drets</a:t>
                      </a:r>
                    </a:p>
                  </a:txBody>
                  <a:tcPr>
                    <a:solidFill>
                      <a:srgbClr val="0083B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noProof="0" dirty="0"/>
                        <a:t>Característiques</a:t>
                      </a:r>
                    </a:p>
                  </a:txBody>
                  <a:tcPr>
                    <a:solidFill>
                      <a:srgbClr val="0083B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noProof="0" dirty="0"/>
                        <a:t>Branques</a:t>
                      </a:r>
                    </a:p>
                  </a:txBody>
                  <a:tcPr>
                    <a:solidFill>
                      <a:srgbClr val="0083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sz="1400" b="1" noProof="0" dirty="0"/>
                        <a:t>Dret públic</a:t>
                      </a:r>
                    </a:p>
                  </a:txBody>
                  <a:tcPr anchor="ctr">
                    <a:solidFill>
                      <a:srgbClr val="0083BB">
                        <a:alpha val="4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120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Regula les relacions en      què pren part l'Administració quan actua exercint les seves funcions públiques pròpies.</a:t>
                      </a:r>
                    </a:p>
                  </a:txBody>
                  <a:tcPr>
                    <a:solidFill>
                      <a:srgbClr val="0083BB">
                        <a:alpha val="23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ca-ES" sz="1200" b="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Dret administratiu.</a:t>
                      </a:r>
                    </a:p>
                    <a:p>
                      <a:pPr lvl="0">
                        <a:buNone/>
                      </a:pPr>
                      <a:endParaRPr lang="ca-ES" sz="1200" b="0" baseline="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ca-ES" sz="1200" b="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Dret penal.</a:t>
                      </a:r>
                    </a:p>
                    <a:p>
                      <a:pPr lvl="0">
                        <a:buNone/>
                      </a:pPr>
                      <a:endParaRPr lang="ca-ES" sz="1200" b="0" baseline="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ca-ES" sz="1200" b="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Dret fiscal.	</a:t>
                      </a:r>
                    </a:p>
                    <a:p>
                      <a:endParaRPr lang="ca-ES" sz="1200" b="0" noProof="0"/>
                    </a:p>
                    <a:p>
                      <a:pPr lvl="0">
                        <a:buNone/>
                      </a:pPr>
                      <a:r>
                        <a:rPr lang="ca-ES" sz="1200" b="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Dret laboral o social.</a:t>
                      </a:r>
                      <a:endParaRPr lang="ca-ES"/>
                    </a:p>
                    <a:p>
                      <a:pPr lvl="0">
                        <a:buNone/>
                      </a:pPr>
                      <a:endParaRPr lang="ca-ES" sz="1200" b="0" baseline="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None/>
                      </a:pPr>
                      <a:r>
                        <a:rPr lang="ca-ES" sz="1200" b="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Dret civil.</a:t>
                      </a:r>
                      <a:endParaRPr lang="ca-ES"/>
                    </a:p>
                    <a:p>
                      <a:pPr lvl="0">
                        <a:buNone/>
                      </a:pPr>
                      <a:endParaRPr lang="ca-ES" sz="1200" b="0" baseline="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None/>
                      </a:pPr>
                      <a:r>
                        <a:rPr lang="ca-ES" sz="1200" b="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Dret mercantil.	</a:t>
                      </a:r>
                      <a:endParaRPr lang="ca-ES"/>
                    </a:p>
                    <a:p>
                      <a:pPr lvl="0">
                        <a:buNone/>
                      </a:pPr>
                      <a:endParaRPr lang="ca-ES" sz="1200" b="0" noProof="0" dirty="0"/>
                    </a:p>
                  </a:txBody>
                  <a:tcPr>
                    <a:solidFill>
                      <a:srgbClr val="0083BB">
                        <a:alpha val="23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sz="1400" b="1" noProof="0" dirty="0"/>
                        <a:t>Dret privat</a:t>
                      </a:r>
                    </a:p>
                  </a:txBody>
                  <a:tcPr anchor="ctr">
                    <a:solidFill>
                      <a:srgbClr val="0083BB">
                        <a:alpha val="4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120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Regula les relacions que s'estableixen entre els particulars, tenint en compte que en ocasions l'Administració també pot actuar com si es tractés d'un particular.	</a:t>
                      </a:r>
                    </a:p>
                  </a:txBody>
                  <a:tcPr>
                    <a:solidFill>
                      <a:srgbClr val="0083BB">
                        <a:alpha val="23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0083BB">
                        <a:alpha val="23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Imagen 6"/>
          <p:cNvPicPr/>
          <p:nvPr/>
        </p:nvPicPr>
        <p:blipFill>
          <a:blip r:embed="rId3"/>
          <a:stretch/>
        </p:blipFill>
        <p:spPr>
          <a:xfrm>
            <a:off x="7684560" y="6203880"/>
            <a:ext cx="1182240" cy="400320"/>
          </a:xfrm>
          <a:prstGeom prst="rect">
            <a:avLst/>
          </a:prstGeom>
          <a:ln>
            <a:noFill/>
          </a:ln>
        </p:spPr>
      </p:pic>
      <p:sp>
        <p:nvSpPr>
          <p:cNvPr id="48" name="CustomShape 1"/>
          <p:cNvSpPr/>
          <p:nvPr/>
        </p:nvSpPr>
        <p:spPr>
          <a:xfrm>
            <a:off x="1561680" y="6392160"/>
            <a:ext cx="1758600" cy="227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900" b="0" strike="noStrike" spc="-1" dirty="0">
                <a:solidFill>
                  <a:srgbClr val="000000"/>
                </a:solidFill>
                <a:latin typeface="Open Sans"/>
                <a:ea typeface="DejaVu Sans"/>
              </a:rPr>
              <a:t>@MACMILLAN Professional</a:t>
            </a:r>
            <a:endParaRPr lang="es-ES" sz="900" b="0" strike="noStrike" spc="-1" dirty="0">
              <a:latin typeface="Arial"/>
            </a:endParaRPr>
          </a:p>
        </p:txBody>
      </p:sp>
      <p:sp>
        <p:nvSpPr>
          <p:cNvPr id="12" name="CuadroTexto 8"/>
          <p:cNvSpPr txBox="1">
            <a:spLocks noChangeArrowheads="1"/>
          </p:cNvSpPr>
          <p:nvPr/>
        </p:nvSpPr>
        <p:spPr bwMode="auto">
          <a:xfrm>
            <a:off x="8191500" y="0"/>
            <a:ext cx="952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altLang="es-ES" sz="1200" b="1" err="1">
                <a:solidFill>
                  <a:srgbClr val="0083BB"/>
                </a:solidFill>
                <a:ea typeface="Open Sans"/>
                <a:cs typeface="Open Sans"/>
              </a:rPr>
              <a:t>Unitat</a:t>
            </a:r>
            <a:r>
              <a:rPr lang="es-ES" altLang="es-ES" sz="1200" b="1">
                <a:solidFill>
                  <a:srgbClr val="0083BB"/>
                </a:solidFill>
                <a:ea typeface="Open Sans"/>
                <a:cs typeface="Open Sans"/>
              </a:rPr>
              <a:t> 1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 bwMode="auto">
          <a:xfrm>
            <a:off x="1401763" y="620713"/>
            <a:ext cx="7748587" cy="492443"/>
          </a:xfrm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s-ES" altLang="es-ES" sz="3200">
                <a:solidFill>
                  <a:srgbClr val="00B4D5"/>
                </a:solidFill>
                <a:latin typeface="Calibri" pitchFamily="34" charset="0"/>
              </a:rPr>
              <a:t>El </a:t>
            </a:r>
            <a:r>
              <a:rPr lang="es-ES" altLang="es-ES" sz="3200" err="1">
                <a:solidFill>
                  <a:srgbClr val="00B4D5"/>
                </a:solidFill>
                <a:latin typeface="Calibri" pitchFamily="34" charset="0"/>
              </a:rPr>
              <a:t>Dret</a:t>
            </a:r>
            <a:r>
              <a:rPr lang="es-ES" altLang="es-ES" sz="3200">
                <a:solidFill>
                  <a:srgbClr val="00B4D5"/>
                </a:solidFill>
                <a:latin typeface="Calibri" pitchFamily="34" charset="0"/>
              </a:rPr>
              <a:t> i les </a:t>
            </a:r>
            <a:r>
              <a:rPr lang="es-ES" altLang="es-ES" sz="3200" err="1">
                <a:solidFill>
                  <a:srgbClr val="00B4D5"/>
                </a:solidFill>
                <a:latin typeface="Calibri" pitchFamily="34" charset="0"/>
              </a:rPr>
              <a:t>seves</a:t>
            </a:r>
            <a:r>
              <a:rPr lang="es-ES" altLang="es-ES" sz="3200">
                <a:solidFill>
                  <a:srgbClr val="00B4D5"/>
                </a:solidFill>
                <a:latin typeface="Calibri" pitchFamily="34" charset="0"/>
              </a:rPr>
              <a:t> </a:t>
            </a:r>
            <a:r>
              <a:rPr lang="es-ES" altLang="es-ES" sz="3200" err="1">
                <a:solidFill>
                  <a:srgbClr val="00B4D5"/>
                </a:solidFill>
                <a:latin typeface="Calibri" pitchFamily="34" charset="0"/>
              </a:rPr>
              <a:t>fonts</a:t>
            </a:r>
            <a:endParaRPr lang="en-US" altLang="es-ES" sz="3200">
              <a:solidFill>
                <a:srgbClr val="00B4D5"/>
              </a:solidFill>
              <a:latin typeface="Calibri" pitchFamily="34" charset="0"/>
            </a:endParaRPr>
          </a:p>
        </p:txBody>
      </p:sp>
      <p:grpSp>
        <p:nvGrpSpPr>
          <p:cNvPr id="7" name="6 Grupo"/>
          <p:cNvGrpSpPr/>
          <p:nvPr/>
        </p:nvGrpSpPr>
        <p:grpSpPr>
          <a:xfrm>
            <a:off x="4194792" y="1598005"/>
            <a:ext cx="3901440" cy="782637"/>
            <a:chOff x="2194560" y="99864"/>
            <a:chExt cx="3901440" cy="782637"/>
          </a:xfrm>
        </p:grpSpPr>
        <p:sp>
          <p:nvSpPr>
            <p:cNvPr id="26" name="25 Redondear rectángulo de esquina del mismo lado"/>
            <p:cNvSpPr/>
            <p:nvPr/>
          </p:nvSpPr>
          <p:spPr>
            <a:xfrm rot="5400000">
              <a:off x="3753961" y="-1459537"/>
              <a:ext cx="782637" cy="3901440"/>
            </a:xfrm>
            <a:prstGeom prst="round2SameRect">
              <a:avLst/>
            </a:prstGeom>
            <a:solidFill>
              <a:schemeClr val="tx2">
                <a:lumMod val="20000"/>
                <a:lumOff val="80000"/>
                <a:alpha val="90000"/>
              </a:schemeClr>
            </a:solidFill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7" name="Redondear rectángulo de esquina del mismo lado 4"/>
            <p:cNvSpPr/>
            <p:nvPr/>
          </p:nvSpPr>
          <p:spPr>
            <a:xfrm>
              <a:off x="2194560" y="138069"/>
              <a:ext cx="3863235" cy="7062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1910" tIns="20955" rIns="41910" bIns="20955" numCol="1" spcCol="1270" anchor="ctr" anchorCtr="0">
              <a:noAutofit/>
            </a:bodyPr>
            <a:lstStyle/>
            <a:p>
              <a:pPr algn="just"/>
              <a:r>
                <a:rPr lang="ca-ES" sz="1100"/>
                <a:t>És la norma aprovada del poder legislatiu d'acord amb un procediment establert, d'abast general i d'obligat compliment.</a:t>
              </a:r>
              <a:endParaRPr lang="ca-ES" sz="1100" kern="1200"/>
            </a:p>
          </p:txBody>
        </p:sp>
      </p:grpSp>
      <p:grpSp>
        <p:nvGrpSpPr>
          <p:cNvPr id="8" name="7 Grupo"/>
          <p:cNvGrpSpPr/>
          <p:nvPr/>
        </p:nvGrpSpPr>
        <p:grpSpPr>
          <a:xfrm>
            <a:off x="2000232" y="1500174"/>
            <a:ext cx="2194560" cy="978296"/>
            <a:chOff x="0" y="2033"/>
            <a:chExt cx="2194560" cy="978296"/>
          </a:xfrm>
        </p:grpSpPr>
        <p:sp>
          <p:nvSpPr>
            <p:cNvPr id="24" name="23 Rectángulo redondeado"/>
            <p:cNvSpPr/>
            <p:nvPr/>
          </p:nvSpPr>
          <p:spPr>
            <a:xfrm>
              <a:off x="0" y="2033"/>
              <a:ext cx="2194560" cy="978296"/>
            </a:xfrm>
            <a:prstGeom prst="roundRect">
              <a:avLst/>
            </a:prstGeom>
            <a:solidFill>
              <a:srgbClr val="0083BB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24 Rectángulo"/>
            <p:cNvSpPr/>
            <p:nvPr/>
          </p:nvSpPr>
          <p:spPr>
            <a:xfrm>
              <a:off x="47756" y="49789"/>
              <a:ext cx="2099048" cy="88278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30480" rIns="60960" bIns="3048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1600" b="1" err="1"/>
                <a:t>L</a:t>
              </a:r>
              <a:r>
                <a:rPr lang="es-ES" sz="1600" b="1" kern="1200" err="1"/>
                <a:t>lei</a:t>
              </a:r>
              <a:endParaRPr lang="es-ES" sz="1600" b="1" kern="1200"/>
            </a:p>
          </p:txBody>
        </p:sp>
      </p:grpSp>
      <p:grpSp>
        <p:nvGrpSpPr>
          <p:cNvPr id="9" name="8 Grupo"/>
          <p:cNvGrpSpPr/>
          <p:nvPr/>
        </p:nvGrpSpPr>
        <p:grpSpPr>
          <a:xfrm>
            <a:off x="4194792" y="2625217"/>
            <a:ext cx="3901440" cy="782637"/>
            <a:chOff x="2194560" y="1127076"/>
            <a:chExt cx="3901440" cy="782637"/>
          </a:xfrm>
        </p:grpSpPr>
        <p:sp>
          <p:nvSpPr>
            <p:cNvPr id="22" name="21 Redondear rectángulo de esquina del mismo lado"/>
            <p:cNvSpPr/>
            <p:nvPr/>
          </p:nvSpPr>
          <p:spPr>
            <a:xfrm rot="5400000">
              <a:off x="3753961" y="-432325"/>
              <a:ext cx="782637" cy="3901440"/>
            </a:xfrm>
            <a:prstGeom prst="round2SameRect">
              <a:avLst/>
            </a:prstGeom>
            <a:solidFill>
              <a:schemeClr val="tx2">
                <a:lumMod val="20000"/>
                <a:lumOff val="80000"/>
                <a:alpha val="90000"/>
              </a:schemeClr>
            </a:solidFill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Redondear rectángulo de esquina del mismo lado 8"/>
            <p:cNvSpPr/>
            <p:nvPr/>
          </p:nvSpPr>
          <p:spPr>
            <a:xfrm>
              <a:off x="2194560" y="1165281"/>
              <a:ext cx="3863235" cy="7062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1910" tIns="20955" rIns="41910" bIns="20955" numCol="1" spcCol="1270" anchor="ctr" anchorCtr="0">
              <a:noAutofit/>
            </a:bodyPr>
            <a:lstStyle/>
            <a:p>
              <a:pPr algn="just"/>
              <a:r>
                <a:rPr lang="ca-ES" sz="1100"/>
                <a:t>És la manera habitual d'obrar o procedir establerta per tradició o per la repetició dels mateixos actes en una comunitat, i que es pot arribar a convertir en obligatori. </a:t>
              </a:r>
              <a:endParaRPr lang="ca-ES" sz="1100" kern="1200"/>
            </a:p>
          </p:txBody>
        </p:sp>
      </p:grpSp>
      <p:grpSp>
        <p:nvGrpSpPr>
          <p:cNvPr id="10" name="9 Grupo"/>
          <p:cNvGrpSpPr/>
          <p:nvPr/>
        </p:nvGrpSpPr>
        <p:grpSpPr>
          <a:xfrm>
            <a:off x="2000232" y="2527386"/>
            <a:ext cx="2194560" cy="978296"/>
            <a:chOff x="0" y="1029245"/>
            <a:chExt cx="2194560" cy="978296"/>
          </a:xfrm>
        </p:grpSpPr>
        <p:sp>
          <p:nvSpPr>
            <p:cNvPr id="20" name="19 Rectángulo redondeado"/>
            <p:cNvSpPr/>
            <p:nvPr/>
          </p:nvSpPr>
          <p:spPr>
            <a:xfrm>
              <a:off x="0" y="1029245"/>
              <a:ext cx="2194560" cy="978296"/>
            </a:xfrm>
            <a:prstGeom prst="roundRect">
              <a:avLst/>
            </a:prstGeom>
            <a:solidFill>
              <a:srgbClr val="0083BB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20 Rectángulo"/>
            <p:cNvSpPr/>
            <p:nvPr/>
          </p:nvSpPr>
          <p:spPr>
            <a:xfrm>
              <a:off x="47756" y="1077001"/>
              <a:ext cx="2099048" cy="88278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30480" rIns="60960" bIns="3048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1600" b="1" kern="1200" err="1"/>
                <a:t>Costum</a:t>
              </a:r>
              <a:endParaRPr lang="es-ES" sz="1600" b="1" kern="1200"/>
            </a:p>
          </p:txBody>
        </p:sp>
      </p:grpSp>
      <p:grpSp>
        <p:nvGrpSpPr>
          <p:cNvPr id="11" name="10 Grupo"/>
          <p:cNvGrpSpPr/>
          <p:nvPr/>
        </p:nvGrpSpPr>
        <p:grpSpPr>
          <a:xfrm>
            <a:off x="4194792" y="3652427"/>
            <a:ext cx="3901440" cy="782637"/>
            <a:chOff x="2194560" y="2154286"/>
            <a:chExt cx="3901440" cy="782637"/>
          </a:xfrm>
        </p:grpSpPr>
        <p:sp>
          <p:nvSpPr>
            <p:cNvPr id="18" name="17 Redondear rectángulo de esquina del mismo lado"/>
            <p:cNvSpPr/>
            <p:nvPr/>
          </p:nvSpPr>
          <p:spPr>
            <a:xfrm rot="5400000">
              <a:off x="3753961" y="594885"/>
              <a:ext cx="782637" cy="3901440"/>
            </a:xfrm>
            <a:prstGeom prst="round2SameRect">
              <a:avLst/>
            </a:prstGeom>
            <a:solidFill>
              <a:schemeClr val="tx2">
                <a:lumMod val="20000"/>
                <a:lumOff val="80000"/>
                <a:alpha val="90000"/>
              </a:schemeClr>
            </a:solidFill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Redondear rectángulo de esquina del mismo lado 12"/>
            <p:cNvSpPr/>
            <p:nvPr/>
          </p:nvSpPr>
          <p:spPr>
            <a:xfrm>
              <a:off x="2194560" y="2192492"/>
              <a:ext cx="3863235" cy="7062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1910" tIns="20955" rIns="41910" bIns="20955" numCol="1" spcCol="1270" anchor="ctr" anchorCtr="0">
              <a:noAutofit/>
            </a:bodyPr>
            <a:lstStyle/>
            <a:p>
              <a:pPr algn="just"/>
              <a:r>
                <a:rPr lang="ca-ES" sz="1100"/>
                <a:t>Normes no escrites que serveixen per interpretar el Dret, aplicables només en defecte de llei i costum.</a:t>
              </a:r>
              <a:endParaRPr lang="ca-ES" sz="1100" kern="1200"/>
            </a:p>
          </p:txBody>
        </p:sp>
      </p:grpSp>
      <p:grpSp>
        <p:nvGrpSpPr>
          <p:cNvPr id="15" name="14 Grupo"/>
          <p:cNvGrpSpPr/>
          <p:nvPr/>
        </p:nvGrpSpPr>
        <p:grpSpPr>
          <a:xfrm>
            <a:off x="2000232" y="3554598"/>
            <a:ext cx="2194560" cy="978296"/>
            <a:chOff x="0" y="2056457"/>
            <a:chExt cx="2194560" cy="978296"/>
          </a:xfrm>
        </p:grpSpPr>
        <p:sp>
          <p:nvSpPr>
            <p:cNvPr id="16" name="15 Rectángulo redondeado"/>
            <p:cNvSpPr/>
            <p:nvPr/>
          </p:nvSpPr>
          <p:spPr>
            <a:xfrm>
              <a:off x="0" y="2056457"/>
              <a:ext cx="2194560" cy="978296"/>
            </a:xfrm>
            <a:prstGeom prst="roundRect">
              <a:avLst/>
            </a:prstGeom>
            <a:solidFill>
              <a:srgbClr val="0083BB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16 Rectángulo"/>
            <p:cNvSpPr/>
            <p:nvPr/>
          </p:nvSpPr>
          <p:spPr>
            <a:xfrm>
              <a:off x="47756" y="2104213"/>
              <a:ext cx="2099048" cy="88278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30480" rIns="60960" bIns="3048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1600" b="1" kern="1200" err="1"/>
                <a:t>Principis</a:t>
              </a:r>
              <a:r>
                <a:rPr lang="es-ES" sz="1600" b="1" kern="1200"/>
                <a:t> </a:t>
              </a:r>
              <a:r>
                <a:rPr lang="es-ES" sz="1600" b="1" kern="1200" err="1"/>
                <a:t>generals</a:t>
              </a:r>
              <a:r>
                <a:rPr lang="es-ES" sz="1600" b="1" kern="1200"/>
                <a:t> del </a:t>
              </a:r>
              <a:r>
                <a:rPr lang="es-ES" sz="1600" b="1" kern="1200" err="1"/>
                <a:t>Dret</a:t>
              </a:r>
              <a:endParaRPr lang="es-ES" sz="1600" b="1" kern="1200"/>
            </a:p>
          </p:txBody>
        </p:sp>
      </p:grpSp>
      <p:grpSp>
        <p:nvGrpSpPr>
          <p:cNvPr id="28" name="27 Grupo"/>
          <p:cNvGrpSpPr/>
          <p:nvPr/>
        </p:nvGrpSpPr>
        <p:grpSpPr>
          <a:xfrm>
            <a:off x="4194792" y="4669837"/>
            <a:ext cx="3901440" cy="782637"/>
            <a:chOff x="2194560" y="2154286"/>
            <a:chExt cx="3901440" cy="782637"/>
          </a:xfrm>
        </p:grpSpPr>
        <p:sp>
          <p:nvSpPr>
            <p:cNvPr id="29" name="28 Redondear rectángulo de esquina del mismo lado"/>
            <p:cNvSpPr/>
            <p:nvPr/>
          </p:nvSpPr>
          <p:spPr>
            <a:xfrm rot="5400000">
              <a:off x="3753961" y="594885"/>
              <a:ext cx="782637" cy="3901440"/>
            </a:xfrm>
            <a:prstGeom prst="round2SameRect">
              <a:avLst/>
            </a:prstGeom>
            <a:solidFill>
              <a:schemeClr val="tx2">
                <a:lumMod val="20000"/>
                <a:lumOff val="80000"/>
                <a:alpha val="90000"/>
              </a:schemeClr>
            </a:solidFill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0" name="Redondear rectángulo de esquina del mismo lado 12"/>
            <p:cNvSpPr/>
            <p:nvPr/>
          </p:nvSpPr>
          <p:spPr>
            <a:xfrm>
              <a:off x="2194560" y="2192492"/>
              <a:ext cx="3863235" cy="7062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1910" tIns="20955" rIns="41910" bIns="20955" numCol="1" spcCol="1270" anchor="ctr" anchorCtr="0">
              <a:noAutofit/>
            </a:bodyPr>
            <a:lstStyle/>
            <a:p>
              <a:pPr algn="just"/>
              <a:r>
                <a:rPr lang="ca-ES" sz="1100"/>
                <a:t>Criteri reiterat pel Tribunal Suprem en les seves sentències en la interpretació i aplicació de les normes per resoldre els conflictes.</a:t>
              </a:r>
              <a:endParaRPr lang="ca-ES" sz="1100" kern="1200"/>
            </a:p>
          </p:txBody>
        </p:sp>
      </p:grpSp>
      <p:grpSp>
        <p:nvGrpSpPr>
          <p:cNvPr id="31" name="30 Grupo"/>
          <p:cNvGrpSpPr/>
          <p:nvPr/>
        </p:nvGrpSpPr>
        <p:grpSpPr>
          <a:xfrm>
            <a:off x="2000232" y="4572008"/>
            <a:ext cx="2194560" cy="978296"/>
            <a:chOff x="0" y="2056457"/>
            <a:chExt cx="2194560" cy="978296"/>
          </a:xfrm>
        </p:grpSpPr>
        <p:sp>
          <p:nvSpPr>
            <p:cNvPr id="32" name="31 Rectángulo redondeado"/>
            <p:cNvSpPr/>
            <p:nvPr/>
          </p:nvSpPr>
          <p:spPr>
            <a:xfrm>
              <a:off x="0" y="2056457"/>
              <a:ext cx="2194560" cy="978296"/>
            </a:xfrm>
            <a:prstGeom prst="roundRect">
              <a:avLst/>
            </a:prstGeom>
            <a:solidFill>
              <a:srgbClr val="0083BB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3" name="32 Rectángulo"/>
            <p:cNvSpPr/>
            <p:nvPr/>
          </p:nvSpPr>
          <p:spPr>
            <a:xfrm>
              <a:off x="47756" y="2104213"/>
              <a:ext cx="2099048" cy="88278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30480" rIns="60960" bIns="3048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1600" b="1" kern="1200" err="1"/>
                <a:t>Jurisprudència</a:t>
              </a:r>
              <a:endParaRPr lang="es-ES" sz="1600" b="1" kern="1200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Imagen 6"/>
          <p:cNvPicPr/>
          <p:nvPr/>
        </p:nvPicPr>
        <p:blipFill>
          <a:blip r:embed="rId2"/>
          <a:stretch/>
        </p:blipFill>
        <p:spPr>
          <a:xfrm>
            <a:off x="7684560" y="6203880"/>
            <a:ext cx="1182240" cy="400320"/>
          </a:xfrm>
          <a:prstGeom prst="rect">
            <a:avLst/>
          </a:prstGeom>
          <a:ln>
            <a:noFill/>
          </a:ln>
        </p:spPr>
      </p:pic>
      <p:sp>
        <p:nvSpPr>
          <p:cNvPr id="48" name="CustomShape 1"/>
          <p:cNvSpPr/>
          <p:nvPr/>
        </p:nvSpPr>
        <p:spPr>
          <a:xfrm>
            <a:off x="1561680" y="6392160"/>
            <a:ext cx="1758600" cy="227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900" b="0" strike="noStrike" spc="-1" dirty="0">
                <a:solidFill>
                  <a:srgbClr val="000000"/>
                </a:solidFill>
                <a:latin typeface="Open Sans"/>
                <a:ea typeface="DejaVu Sans"/>
              </a:rPr>
              <a:t>@MACMILLAN Professional</a:t>
            </a:r>
            <a:endParaRPr lang="es-ES" sz="900" b="0" strike="noStrike" spc="-1" dirty="0">
              <a:latin typeface="Arial"/>
            </a:endParaRPr>
          </a:p>
        </p:txBody>
      </p:sp>
      <p:sp>
        <p:nvSpPr>
          <p:cNvPr id="12" name="CuadroTexto 8"/>
          <p:cNvSpPr txBox="1">
            <a:spLocks noChangeArrowheads="1"/>
          </p:cNvSpPr>
          <p:nvPr/>
        </p:nvSpPr>
        <p:spPr bwMode="auto">
          <a:xfrm>
            <a:off x="8191500" y="0"/>
            <a:ext cx="952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altLang="es-ES" sz="1200" b="1" err="1">
                <a:solidFill>
                  <a:srgbClr val="0083BB"/>
                </a:solidFill>
                <a:ea typeface="Open Sans"/>
                <a:cs typeface="Open Sans"/>
              </a:rPr>
              <a:t>Unitat</a:t>
            </a:r>
            <a:r>
              <a:rPr lang="es-ES" altLang="es-ES" sz="1200" b="1">
                <a:solidFill>
                  <a:srgbClr val="0083BB"/>
                </a:solidFill>
                <a:ea typeface="Open Sans"/>
                <a:cs typeface="Open Sans"/>
              </a:rPr>
              <a:t> 1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 bwMode="auto">
          <a:xfrm>
            <a:off x="1401763" y="620713"/>
            <a:ext cx="7748587" cy="492443"/>
          </a:xfrm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s-ES" altLang="es-ES" sz="3200" err="1">
                <a:solidFill>
                  <a:srgbClr val="00B4D5"/>
                </a:solidFill>
                <a:latin typeface="Calibri" pitchFamily="34" charset="0"/>
              </a:rPr>
              <a:t>L’ordenament</a:t>
            </a:r>
            <a:r>
              <a:rPr lang="es-ES" altLang="es-ES" sz="3200">
                <a:solidFill>
                  <a:srgbClr val="00B4D5"/>
                </a:solidFill>
                <a:latin typeface="Calibri" pitchFamily="34" charset="0"/>
              </a:rPr>
              <a:t> </a:t>
            </a:r>
            <a:r>
              <a:rPr lang="es-ES" altLang="es-ES" sz="3200" err="1">
                <a:solidFill>
                  <a:srgbClr val="00B4D5"/>
                </a:solidFill>
                <a:latin typeface="Calibri" pitchFamily="34" charset="0"/>
              </a:rPr>
              <a:t>jurídic</a:t>
            </a:r>
            <a:endParaRPr lang="en-US" altLang="es-ES" sz="3200">
              <a:solidFill>
                <a:srgbClr val="00B4D5"/>
              </a:solidFill>
              <a:latin typeface="Calibri" pitchFamily="34" charset="0"/>
            </a:endParaRP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2025650" y="1285860"/>
            <a:ext cx="6118250" cy="925508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ca-ES" sz="1400"/>
              <a:t>L'ordenament jurídic espanyol està compost per les següents normes jurídiques: Constitució, tractats internacionals i normativa de la Unió Europea, lleis, disposicions amb rang de llei i normes amb rang inferior a la llei.</a:t>
            </a:r>
            <a:endParaRPr lang="ca-ES" altLang="es-ES" sz="1300"/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2000270" y="2357430"/>
            <a:ext cx="6147178" cy="357190"/>
          </a:xfrm>
          <a:prstGeom prst="rect">
            <a:avLst/>
          </a:prstGeom>
          <a:solidFill>
            <a:srgbClr val="0083BB"/>
          </a:solidFill>
          <a:ln>
            <a:solidFill>
              <a:srgbClr val="0083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a-ES" sz="1400" b="1"/>
              <a:t>Constitució</a:t>
            </a:r>
            <a:endParaRPr lang="ca-ES" sz="1300" b="1"/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000270" y="2714620"/>
            <a:ext cx="6143630" cy="1357322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ca-ES" sz="1200"/>
              <a:t>Aprovada l'any 1978, és la norma més important de l'ordenament jurídic espanyol. Les seves característiques són:</a:t>
            </a:r>
          </a:p>
          <a:p>
            <a:pPr algn="just"/>
            <a:r>
              <a:rPr lang="ca-ES" sz="1200"/>
              <a:t>- Norma suprema.</a:t>
            </a:r>
          </a:p>
          <a:p>
            <a:pPr algn="just"/>
            <a:r>
              <a:rPr lang="ca-ES" sz="1200"/>
              <a:t>- Norma democràtica.</a:t>
            </a:r>
          </a:p>
          <a:p>
            <a:pPr algn="just"/>
            <a:r>
              <a:rPr lang="ca-ES" sz="1200"/>
              <a:t>- Norma rígida.</a:t>
            </a:r>
          </a:p>
          <a:p>
            <a:pPr algn="just"/>
            <a:r>
              <a:rPr lang="ca-ES" sz="1200"/>
              <a:t>- Norma escrita i extensa.</a:t>
            </a: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2000232" y="4214818"/>
            <a:ext cx="6147178" cy="357190"/>
          </a:xfrm>
          <a:prstGeom prst="rect">
            <a:avLst/>
          </a:prstGeom>
          <a:solidFill>
            <a:srgbClr val="0083BB"/>
          </a:solidFill>
          <a:ln>
            <a:solidFill>
              <a:srgbClr val="0083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a-ES" sz="1400" b="1"/>
              <a:t>Tractats internacionals i normativa de la UE</a:t>
            </a:r>
            <a:endParaRPr lang="ca-ES" sz="1300" b="1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000232" y="4572008"/>
            <a:ext cx="6143630" cy="928694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ca-ES" sz="1200"/>
              <a:t>Espanya pot establir acords amb altres Estats i organitzacions internacionals que, quan es ratifiquen i publiquen al BOE, s'incorporen a l'ordenament espanyol amb el rang de llei. Si un tractat internacional inclogués disposicions contràries al que estableix la Constitució seria necessària la reforma prèvia d'aquesta.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Imagen 6"/>
          <p:cNvPicPr/>
          <p:nvPr/>
        </p:nvPicPr>
        <p:blipFill>
          <a:blip r:embed="rId2"/>
          <a:stretch/>
        </p:blipFill>
        <p:spPr>
          <a:xfrm>
            <a:off x="7684560" y="6203880"/>
            <a:ext cx="1182240" cy="400320"/>
          </a:xfrm>
          <a:prstGeom prst="rect">
            <a:avLst/>
          </a:prstGeom>
          <a:ln>
            <a:noFill/>
          </a:ln>
        </p:spPr>
      </p:pic>
      <p:sp>
        <p:nvSpPr>
          <p:cNvPr id="48" name="CustomShape 1"/>
          <p:cNvSpPr/>
          <p:nvPr/>
        </p:nvSpPr>
        <p:spPr>
          <a:xfrm>
            <a:off x="1561680" y="6392160"/>
            <a:ext cx="1758600" cy="227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900" b="0" strike="noStrike" spc="-1" dirty="0">
                <a:solidFill>
                  <a:srgbClr val="000000"/>
                </a:solidFill>
                <a:latin typeface="Open Sans"/>
                <a:ea typeface="DejaVu Sans"/>
              </a:rPr>
              <a:t>@MACMILLAN Professional</a:t>
            </a:r>
            <a:endParaRPr lang="es-ES" sz="900" b="0" strike="noStrike" spc="-1" dirty="0">
              <a:latin typeface="Arial"/>
            </a:endParaRPr>
          </a:p>
        </p:txBody>
      </p:sp>
      <p:sp>
        <p:nvSpPr>
          <p:cNvPr id="12" name="CuadroTexto 8"/>
          <p:cNvSpPr txBox="1">
            <a:spLocks noChangeArrowheads="1"/>
          </p:cNvSpPr>
          <p:nvPr/>
        </p:nvSpPr>
        <p:spPr bwMode="auto">
          <a:xfrm>
            <a:off x="8191500" y="0"/>
            <a:ext cx="952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altLang="es-ES" sz="1200" b="1" err="1">
                <a:solidFill>
                  <a:srgbClr val="0083BB"/>
                </a:solidFill>
                <a:ea typeface="Open Sans"/>
                <a:cs typeface="Open Sans"/>
              </a:rPr>
              <a:t>Unitat</a:t>
            </a:r>
            <a:r>
              <a:rPr lang="es-ES" altLang="es-ES" sz="1200" b="1">
                <a:solidFill>
                  <a:srgbClr val="0083BB"/>
                </a:solidFill>
                <a:ea typeface="Open Sans"/>
                <a:cs typeface="Open Sans"/>
              </a:rPr>
              <a:t> 1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 bwMode="auto">
          <a:xfrm>
            <a:off x="1401763" y="620713"/>
            <a:ext cx="7748587" cy="492443"/>
          </a:xfrm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s-ES" altLang="es-ES" sz="3200" err="1">
                <a:solidFill>
                  <a:srgbClr val="00B4D5"/>
                </a:solidFill>
                <a:latin typeface="Calibri" pitchFamily="34" charset="0"/>
              </a:rPr>
              <a:t>L’ordenament</a:t>
            </a:r>
            <a:r>
              <a:rPr lang="es-ES" altLang="es-ES" sz="3200">
                <a:solidFill>
                  <a:srgbClr val="00B4D5"/>
                </a:solidFill>
                <a:latin typeface="Calibri" pitchFamily="34" charset="0"/>
              </a:rPr>
              <a:t> </a:t>
            </a:r>
            <a:r>
              <a:rPr lang="es-ES" altLang="es-ES" sz="3200" err="1">
                <a:solidFill>
                  <a:srgbClr val="00B4D5"/>
                </a:solidFill>
                <a:latin typeface="Calibri" pitchFamily="34" charset="0"/>
              </a:rPr>
              <a:t>jurídic</a:t>
            </a:r>
            <a:endParaRPr lang="en-US" altLang="es-ES" sz="3200">
              <a:solidFill>
                <a:srgbClr val="00B4D5"/>
              </a:solidFill>
              <a:latin typeface="Calibri" pitchFamily="34" charset="0"/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2000270" y="1214422"/>
            <a:ext cx="6147178" cy="357190"/>
          </a:xfrm>
          <a:prstGeom prst="rect">
            <a:avLst/>
          </a:prstGeom>
          <a:solidFill>
            <a:srgbClr val="0083BB"/>
          </a:solidFill>
          <a:ln>
            <a:solidFill>
              <a:srgbClr val="0083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" sz="1400" b="1" err="1"/>
              <a:t>Lleis</a:t>
            </a:r>
            <a:endParaRPr lang="es-ES" sz="1300" b="1"/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000270" y="1571612"/>
            <a:ext cx="6143630" cy="1214446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ca-ES" sz="1200"/>
              <a:t>Són les normes jurídiques aprovades pel poder legislatiu. Es divideixen en:</a:t>
            </a:r>
          </a:p>
          <a:p>
            <a:pPr algn="just"/>
            <a:r>
              <a:rPr lang="ca-ES" sz="1200"/>
              <a:t>- Lleis orgàniques.</a:t>
            </a:r>
          </a:p>
          <a:p>
            <a:pPr algn="just"/>
            <a:r>
              <a:rPr lang="ca-ES" sz="1200"/>
              <a:t>- Lleis ordinàries.</a:t>
            </a:r>
          </a:p>
          <a:p>
            <a:pPr algn="just"/>
            <a:r>
              <a:rPr lang="ca-ES" sz="1200"/>
              <a:t>Els requisits formals que s'han de complir perquè la llei es pugui aplicar són:</a:t>
            </a:r>
          </a:p>
          <a:p>
            <a:pPr algn="just"/>
            <a:r>
              <a:rPr lang="ca-ES" sz="1200"/>
              <a:t>- La sanció i la promulgació real.</a:t>
            </a:r>
          </a:p>
          <a:p>
            <a:pPr algn="just"/>
            <a:r>
              <a:rPr lang="ca-ES" sz="1200"/>
              <a:t>- Publicació al BOE.</a:t>
            </a: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2000232" y="2928934"/>
            <a:ext cx="6147178" cy="357190"/>
          </a:xfrm>
          <a:prstGeom prst="rect">
            <a:avLst/>
          </a:prstGeom>
          <a:solidFill>
            <a:srgbClr val="0083BB"/>
          </a:solidFill>
          <a:ln>
            <a:solidFill>
              <a:srgbClr val="0083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a-ES" sz="1400" b="1"/>
              <a:t>Normes amb rang de llei</a:t>
            </a:r>
            <a:endParaRPr lang="ca-ES" sz="1300" b="1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000232" y="3286124"/>
            <a:ext cx="6143630" cy="1357322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ca-ES" sz="1200" dirty="0"/>
              <a:t>Aquestes normes són de dos tipus:</a:t>
            </a:r>
          </a:p>
          <a:p>
            <a:pPr algn="just"/>
            <a:r>
              <a:rPr lang="ca-ES" sz="1200" dirty="0"/>
              <a:t>- Reials decrets lleis: només es poden aprovar en casos d'urgent i extraordinària necessitat.</a:t>
            </a:r>
          </a:p>
          <a:p>
            <a:pPr algn="just"/>
            <a:r>
              <a:rPr lang="ca-ES" sz="1200" dirty="0"/>
              <a:t>- Reials decrets legislatius: són autoritzacions del Parlament al Govern perquè elabori dos tipus de normes:</a:t>
            </a:r>
          </a:p>
          <a:p>
            <a:pPr algn="just"/>
            <a:r>
              <a:rPr lang="ca-ES" sz="1200" dirty="0"/>
              <a:t>• Textos articulats.</a:t>
            </a:r>
          </a:p>
          <a:p>
            <a:pPr algn="just"/>
            <a:r>
              <a:rPr lang="ca-ES" sz="1200" dirty="0"/>
              <a:t>• Textos refosos.</a:t>
            </a: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2000232" y="4786322"/>
            <a:ext cx="6147178" cy="357190"/>
          </a:xfrm>
          <a:prstGeom prst="rect">
            <a:avLst/>
          </a:prstGeom>
          <a:solidFill>
            <a:srgbClr val="0083BB"/>
          </a:solidFill>
          <a:ln>
            <a:solidFill>
              <a:srgbClr val="0083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a-ES" sz="1400" b="1"/>
              <a:t>Normes amb rang inferior a la Llei</a:t>
            </a:r>
            <a:endParaRPr lang="ca-ES" sz="1300" b="1"/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2000232" y="5143512"/>
            <a:ext cx="6143630" cy="928694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ca-ES" sz="1200"/>
              <a:t>A més de les lleis, hi ha també altres tipus de normes de menor rang jeràrquic, que s'anomenen reglaments i poden ser dictats per òrgans de Govern, de les comunitats autònomes i de l'Administració local. La facultat per dictar reglaments rep el nom de </a:t>
            </a:r>
            <a:r>
              <a:rPr lang="ca-ES" sz="1200" b="1"/>
              <a:t>potestat reglamentària</a:t>
            </a:r>
            <a:r>
              <a:rPr lang="ca-ES" sz="120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Imagen 6"/>
          <p:cNvPicPr/>
          <p:nvPr/>
        </p:nvPicPr>
        <p:blipFill>
          <a:blip r:embed="rId3"/>
          <a:stretch/>
        </p:blipFill>
        <p:spPr>
          <a:xfrm>
            <a:off x="7684560" y="6203880"/>
            <a:ext cx="1182240" cy="400320"/>
          </a:xfrm>
          <a:prstGeom prst="rect">
            <a:avLst/>
          </a:prstGeom>
          <a:ln>
            <a:noFill/>
          </a:ln>
        </p:spPr>
      </p:pic>
      <p:sp>
        <p:nvSpPr>
          <p:cNvPr id="48" name="CustomShape 1"/>
          <p:cNvSpPr/>
          <p:nvPr/>
        </p:nvSpPr>
        <p:spPr>
          <a:xfrm>
            <a:off x="1561680" y="6392160"/>
            <a:ext cx="1758600" cy="227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900" b="0" strike="noStrike" spc="-1" dirty="0">
                <a:solidFill>
                  <a:srgbClr val="000000"/>
                </a:solidFill>
                <a:latin typeface="Open Sans"/>
                <a:ea typeface="DejaVu Sans"/>
              </a:rPr>
              <a:t>@MACMILLAN Professional</a:t>
            </a:r>
            <a:endParaRPr lang="es-ES" sz="900" b="0" strike="noStrike" spc="-1" dirty="0">
              <a:latin typeface="Arial"/>
            </a:endParaRPr>
          </a:p>
        </p:txBody>
      </p:sp>
      <p:sp>
        <p:nvSpPr>
          <p:cNvPr id="12" name="CuadroTexto 8"/>
          <p:cNvSpPr txBox="1">
            <a:spLocks noChangeArrowheads="1"/>
          </p:cNvSpPr>
          <p:nvPr/>
        </p:nvSpPr>
        <p:spPr bwMode="auto">
          <a:xfrm>
            <a:off x="8191500" y="0"/>
            <a:ext cx="952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altLang="es-ES" sz="1200" b="1" err="1">
                <a:solidFill>
                  <a:srgbClr val="0083BB"/>
                </a:solidFill>
                <a:ea typeface="Open Sans"/>
                <a:cs typeface="Open Sans"/>
              </a:rPr>
              <a:t>Unitat</a:t>
            </a:r>
            <a:r>
              <a:rPr lang="es-ES" altLang="es-ES" sz="1200" b="1">
                <a:solidFill>
                  <a:srgbClr val="0083BB"/>
                </a:solidFill>
                <a:ea typeface="Open Sans"/>
                <a:cs typeface="Open Sans"/>
              </a:rPr>
              <a:t> 1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 bwMode="auto">
          <a:xfrm>
            <a:off x="1401763" y="620713"/>
            <a:ext cx="7748587" cy="492443"/>
          </a:xfrm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s-ES" altLang="es-ES" sz="3200" dirty="0" err="1">
                <a:solidFill>
                  <a:srgbClr val="00B4D5"/>
                </a:solidFill>
                <a:latin typeface="Calibri" pitchFamily="34" charset="0"/>
              </a:rPr>
              <a:t>L’ordenament</a:t>
            </a:r>
            <a:r>
              <a:rPr lang="es-ES" altLang="es-ES" sz="3200" dirty="0">
                <a:solidFill>
                  <a:srgbClr val="00B4D5"/>
                </a:solidFill>
                <a:latin typeface="Calibri" pitchFamily="34" charset="0"/>
              </a:rPr>
              <a:t> </a:t>
            </a:r>
            <a:r>
              <a:rPr lang="es-ES" altLang="es-ES" sz="3200" dirty="0" err="1">
                <a:solidFill>
                  <a:srgbClr val="00B4D5"/>
                </a:solidFill>
                <a:latin typeface="Calibri" pitchFamily="34" charset="0"/>
              </a:rPr>
              <a:t>jurídic</a:t>
            </a:r>
            <a:endParaRPr lang="en-US" altLang="es-ES" sz="3200" dirty="0">
              <a:solidFill>
                <a:srgbClr val="00B4D5"/>
              </a:solidFill>
              <a:latin typeface="Calibri" pitchFamily="34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1855BB98-D399-4F1E-BDFF-3126FC579815}"/>
              </a:ext>
            </a:extLst>
          </p:cNvPr>
          <p:cNvSpPr/>
          <p:nvPr/>
        </p:nvSpPr>
        <p:spPr>
          <a:xfrm>
            <a:off x="3995936" y="1797233"/>
            <a:ext cx="1872208" cy="201592"/>
          </a:xfrm>
          <a:prstGeom prst="rect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Constitució espanyola de 1978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0C6FD986-B410-4851-A294-A2DD999CA11C}"/>
              </a:ext>
            </a:extLst>
          </p:cNvPr>
          <p:cNvSpPr/>
          <p:nvPr/>
        </p:nvSpPr>
        <p:spPr>
          <a:xfrm>
            <a:off x="3995936" y="2216270"/>
            <a:ext cx="1872208" cy="338309"/>
          </a:xfrm>
          <a:prstGeom prst="rect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Tractats internacionals</a:t>
            </a:r>
          </a:p>
          <a:p>
            <a:pPr algn="ctr"/>
            <a:r>
              <a:rPr lang="ca-ES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normativa de la UE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08B779E8-0047-4C8C-BA10-D9568E3776DF}"/>
              </a:ext>
            </a:extLst>
          </p:cNvPr>
          <p:cNvSpPr/>
          <p:nvPr/>
        </p:nvSpPr>
        <p:spPr>
          <a:xfrm>
            <a:off x="3995936" y="2989470"/>
            <a:ext cx="1872208" cy="387579"/>
          </a:xfrm>
          <a:prstGeom prst="rect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Lleis</a:t>
            </a:r>
            <a:r>
              <a:rPr lang="pt-BR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pt-BR" sz="10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aprovades</a:t>
            </a:r>
            <a:r>
              <a:rPr lang="pt-BR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10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pel</a:t>
            </a:r>
            <a:r>
              <a:rPr lang="pt-BR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poder</a:t>
            </a:r>
          </a:p>
          <a:p>
            <a:pPr algn="ctr"/>
            <a:r>
              <a:rPr lang="pt-BR" sz="10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legislatiu</a:t>
            </a:r>
            <a:r>
              <a:rPr lang="pt-BR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142B6A8D-E871-4471-A5A1-C40D9F9A484F}"/>
              </a:ext>
            </a:extLst>
          </p:cNvPr>
          <p:cNvSpPr/>
          <p:nvPr/>
        </p:nvSpPr>
        <p:spPr>
          <a:xfrm>
            <a:off x="3995936" y="3775115"/>
            <a:ext cx="1872208" cy="479955"/>
          </a:xfrm>
          <a:prstGeom prst="rect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Normes</a:t>
            </a:r>
            <a:r>
              <a:rPr lang="pt-BR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10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amb</a:t>
            </a:r>
            <a:r>
              <a:rPr lang="pt-BR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10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rang</a:t>
            </a:r>
            <a:r>
              <a:rPr lang="pt-BR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pt-BR" sz="10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llei</a:t>
            </a:r>
            <a:endParaRPr lang="pt-BR" sz="1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pt-BR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pt-BR" sz="10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aprovades</a:t>
            </a:r>
            <a:r>
              <a:rPr lang="pt-BR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10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pel</a:t>
            </a:r>
            <a:r>
              <a:rPr lang="pt-BR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poder</a:t>
            </a:r>
          </a:p>
          <a:p>
            <a:pPr algn="ctr"/>
            <a:r>
              <a:rPr lang="pt-BR" sz="10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executiu</a:t>
            </a:r>
            <a:r>
              <a:rPr lang="pt-BR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C11BC572-7D35-4E23-85C8-138CC01D6509}"/>
              </a:ext>
            </a:extLst>
          </p:cNvPr>
          <p:cNvSpPr/>
          <p:nvPr/>
        </p:nvSpPr>
        <p:spPr>
          <a:xfrm>
            <a:off x="6577943" y="4089603"/>
            <a:ext cx="858792" cy="273503"/>
          </a:xfrm>
          <a:prstGeom prst="rect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RD legislatiu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B0EF3304-E5F6-4F83-A2C0-680CE49B3B65}"/>
              </a:ext>
            </a:extLst>
          </p:cNvPr>
          <p:cNvSpPr/>
          <p:nvPr/>
        </p:nvSpPr>
        <p:spPr>
          <a:xfrm>
            <a:off x="6577943" y="3718843"/>
            <a:ext cx="845508" cy="254790"/>
          </a:xfrm>
          <a:prstGeom prst="rect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RD llei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447F268A-CB70-4D20-BA15-E2589AD1BA56}"/>
              </a:ext>
            </a:extLst>
          </p:cNvPr>
          <p:cNvSpPr/>
          <p:nvPr/>
        </p:nvSpPr>
        <p:spPr>
          <a:xfrm>
            <a:off x="6577943" y="3282374"/>
            <a:ext cx="858792" cy="247009"/>
          </a:xfrm>
          <a:prstGeom prst="rect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Ordinàries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CF2465E1-37C5-49ED-BC01-4385A41D9FC0}"/>
              </a:ext>
            </a:extLst>
          </p:cNvPr>
          <p:cNvSpPr/>
          <p:nvPr/>
        </p:nvSpPr>
        <p:spPr>
          <a:xfrm>
            <a:off x="6577943" y="2911614"/>
            <a:ext cx="858792" cy="247009"/>
          </a:xfrm>
          <a:prstGeom prst="rect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Orgàniques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94BD89EC-E1FE-4B44-9423-D2B8F1CF763A}"/>
              </a:ext>
            </a:extLst>
          </p:cNvPr>
          <p:cNvSpPr/>
          <p:nvPr/>
        </p:nvSpPr>
        <p:spPr>
          <a:xfrm>
            <a:off x="7884368" y="4312106"/>
            <a:ext cx="779230" cy="341030"/>
          </a:xfrm>
          <a:prstGeom prst="rect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Textos</a:t>
            </a:r>
          </a:p>
          <a:p>
            <a:pPr algn="ctr"/>
            <a:r>
              <a:rPr lang="ca-ES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refosos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44FF5179-16DE-4799-AECF-CDFF09046DC3}"/>
              </a:ext>
            </a:extLst>
          </p:cNvPr>
          <p:cNvSpPr/>
          <p:nvPr/>
        </p:nvSpPr>
        <p:spPr>
          <a:xfrm>
            <a:off x="7884368" y="3842990"/>
            <a:ext cx="779230" cy="368120"/>
          </a:xfrm>
          <a:prstGeom prst="rect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Textos</a:t>
            </a:r>
          </a:p>
          <a:p>
            <a:pPr algn="ctr"/>
            <a:r>
              <a:rPr lang="ca-ES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articulats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5AF10122-EA07-48C0-89FF-F7EB24EC38AC}"/>
              </a:ext>
            </a:extLst>
          </p:cNvPr>
          <p:cNvSpPr/>
          <p:nvPr/>
        </p:nvSpPr>
        <p:spPr>
          <a:xfrm>
            <a:off x="7139822" y="4814910"/>
            <a:ext cx="1135858" cy="204117"/>
          </a:xfrm>
          <a:prstGeom prst="rect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Reglaments</a:t>
            </a: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529D5856-394C-4F92-88C4-D5D033D0DEA4}"/>
              </a:ext>
            </a:extLst>
          </p:cNvPr>
          <p:cNvSpPr/>
          <p:nvPr/>
        </p:nvSpPr>
        <p:spPr>
          <a:xfrm>
            <a:off x="3995936" y="4719095"/>
            <a:ext cx="1872208" cy="366089"/>
          </a:xfrm>
          <a:prstGeom prst="rect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Normes </a:t>
            </a:r>
            <a:r>
              <a:rPr lang="es-ES" sz="10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amb</a:t>
            </a:r>
            <a:r>
              <a:rPr lang="es-ES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0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rang</a:t>
            </a:r>
            <a:r>
              <a:rPr lang="es-ES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inferior</a:t>
            </a:r>
          </a:p>
          <a:p>
            <a:pPr algn="ctr"/>
            <a:r>
              <a:rPr lang="es-ES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la </a:t>
            </a:r>
            <a:r>
              <a:rPr lang="es-ES" sz="10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llei</a:t>
            </a:r>
            <a:endParaRPr lang="ca-ES" sz="1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B0789692-FFA1-4436-B7D9-DBC0A4CBF9A0}"/>
              </a:ext>
            </a:extLst>
          </p:cNvPr>
          <p:cNvSpPr/>
          <p:nvPr/>
        </p:nvSpPr>
        <p:spPr>
          <a:xfrm>
            <a:off x="1450047" y="3356992"/>
            <a:ext cx="1443733" cy="432048"/>
          </a:xfrm>
          <a:prstGeom prst="rect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ORDENAMENT</a:t>
            </a:r>
          </a:p>
          <a:p>
            <a:pPr algn="ctr"/>
            <a:r>
              <a:rPr lang="ca-ES" sz="1000" b="1" dirty="0">
                <a:solidFill>
                  <a:schemeClr val="tx1"/>
                </a:solidFill>
              </a:rPr>
              <a:t>JURÍDIC ESPANYOL</a:t>
            </a:r>
          </a:p>
        </p:txBody>
      </p:sp>
      <p:cxnSp>
        <p:nvCxnSpPr>
          <p:cNvPr id="5" name="Conector: angular 4">
            <a:extLst>
              <a:ext uri="{FF2B5EF4-FFF2-40B4-BE49-F238E27FC236}">
                <a16:creationId xmlns:a16="http://schemas.microsoft.com/office/drawing/2014/main" id="{66682CF2-B38E-4CDD-B15E-2CDE3C428425}"/>
              </a:ext>
            </a:extLst>
          </p:cNvPr>
          <p:cNvCxnSpPr>
            <a:cxnSpLocks/>
            <a:stCxn id="22" idx="3"/>
            <a:endCxn id="21" idx="1"/>
          </p:cNvCxnSpPr>
          <p:nvPr/>
        </p:nvCxnSpPr>
        <p:spPr>
          <a:xfrm>
            <a:off x="2893780" y="3573016"/>
            <a:ext cx="1102156" cy="1329124"/>
          </a:xfrm>
          <a:prstGeom prst="bentConnector3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: angular 7">
            <a:extLst>
              <a:ext uri="{FF2B5EF4-FFF2-40B4-BE49-F238E27FC236}">
                <a16:creationId xmlns:a16="http://schemas.microsoft.com/office/drawing/2014/main" id="{97EA685D-2D2B-4FD3-8C3C-B6A01F36BA0D}"/>
              </a:ext>
            </a:extLst>
          </p:cNvPr>
          <p:cNvCxnSpPr>
            <a:cxnSpLocks/>
            <a:stCxn id="22" idx="3"/>
            <a:endCxn id="3" idx="1"/>
          </p:cNvCxnSpPr>
          <p:nvPr/>
        </p:nvCxnSpPr>
        <p:spPr>
          <a:xfrm flipV="1">
            <a:off x="2893780" y="1898029"/>
            <a:ext cx="1102156" cy="1674987"/>
          </a:xfrm>
          <a:prstGeom prst="bentConnector3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: angular 26">
            <a:extLst>
              <a:ext uri="{FF2B5EF4-FFF2-40B4-BE49-F238E27FC236}">
                <a16:creationId xmlns:a16="http://schemas.microsoft.com/office/drawing/2014/main" id="{06F53642-4385-455D-97C7-C46F616299E7}"/>
              </a:ext>
            </a:extLst>
          </p:cNvPr>
          <p:cNvCxnSpPr>
            <a:cxnSpLocks/>
            <a:stCxn id="22" idx="3"/>
            <a:endCxn id="11" idx="1"/>
          </p:cNvCxnSpPr>
          <p:nvPr/>
        </p:nvCxnSpPr>
        <p:spPr>
          <a:xfrm>
            <a:off x="2893780" y="3573016"/>
            <a:ext cx="1102156" cy="442077"/>
          </a:xfrm>
          <a:prstGeom prst="bentConnector3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: angular 27">
            <a:extLst>
              <a:ext uri="{FF2B5EF4-FFF2-40B4-BE49-F238E27FC236}">
                <a16:creationId xmlns:a16="http://schemas.microsoft.com/office/drawing/2014/main" id="{523E7C5B-DA0F-4B42-84B8-8EEAE3AB37AB}"/>
              </a:ext>
            </a:extLst>
          </p:cNvPr>
          <p:cNvCxnSpPr>
            <a:cxnSpLocks/>
            <a:stCxn id="22" idx="3"/>
            <a:endCxn id="9" idx="1"/>
          </p:cNvCxnSpPr>
          <p:nvPr/>
        </p:nvCxnSpPr>
        <p:spPr>
          <a:xfrm flipV="1">
            <a:off x="2893780" y="2385425"/>
            <a:ext cx="1102156" cy="1187591"/>
          </a:xfrm>
          <a:prstGeom prst="bentConnector3">
            <a:avLst>
              <a:gd name="adj1" fmla="val 50000"/>
            </a:avLst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: angular 33">
            <a:extLst>
              <a:ext uri="{FF2B5EF4-FFF2-40B4-BE49-F238E27FC236}">
                <a16:creationId xmlns:a16="http://schemas.microsoft.com/office/drawing/2014/main" id="{5A6F6CE3-5C7E-46CC-BF62-87FE191669AD}"/>
              </a:ext>
            </a:extLst>
          </p:cNvPr>
          <p:cNvCxnSpPr>
            <a:cxnSpLocks/>
            <a:stCxn id="22" idx="3"/>
            <a:endCxn id="10" idx="1"/>
          </p:cNvCxnSpPr>
          <p:nvPr/>
        </p:nvCxnSpPr>
        <p:spPr>
          <a:xfrm flipV="1">
            <a:off x="2893780" y="3183260"/>
            <a:ext cx="1102156" cy="389756"/>
          </a:xfrm>
          <a:prstGeom prst="bentConnector3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: angular 34">
            <a:extLst>
              <a:ext uri="{FF2B5EF4-FFF2-40B4-BE49-F238E27FC236}">
                <a16:creationId xmlns:a16="http://schemas.microsoft.com/office/drawing/2014/main" id="{77C1E6C8-AA37-4F1A-84A0-D1CCAA4DEBAD}"/>
              </a:ext>
            </a:extLst>
          </p:cNvPr>
          <p:cNvCxnSpPr>
            <a:cxnSpLocks/>
            <a:stCxn id="10" idx="3"/>
            <a:endCxn id="17" idx="1"/>
          </p:cNvCxnSpPr>
          <p:nvPr/>
        </p:nvCxnSpPr>
        <p:spPr>
          <a:xfrm flipV="1">
            <a:off x="5868144" y="3035119"/>
            <a:ext cx="709799" cy="148141"/>
          </a:xfrm>
          <a:prstGeom prst="bentConnector3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: angular 38">
            <a:extLst>
              <a:ext uri="{FF2B5EF4-FFF2-40B4-BE49-F238E27FC236}">
                <a16:creationId xmlns:a16="http://schemas.microsoft.com/office/drawing/2014/main" id="{0AFF5FB7-5503-429B-8CD0-C0BADF99F823}"/>
              </a:ext>
            </a:extLst>
          </p:cNvPr>
          <p:cNvCxnSpPr>
            <a:cxnSpLocks/>
            <a:stCxn id="10" idx="3"/>
            <a:endCxn id="16" idx="1"/>
          </p:cNvCxnSpPr>
          <p:nvPr/>
        </p:nvCxnSpPr>
        <p:spPr>
          <a:xfrm>
            <a:off x="5868144" y="3183260"/>
            <a:ext cx="709799" cy="222619"/>
          </a:xfrm>
          <a:prstGeom prst="bentConnector3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: angular 41">
            <a:extLst>
              <a:ext uri="{FF2B5EF4-FFF2-40B4-BE49-F238E27FC236}">
                <a16:creationId xmlns:a16="http://schemas.microsoft.com/office/drawing/2014/main" id="{85A52B0C-0145-4998-9B79-01F5FF2B33E0}"/>
              </a:ext>
            </a:extLst>
          </p:cNvPr>
          <p:cNvCxnSpPr>
            <a:cxnSpLocks/>
            <a:stCxn id="14" idx="3"/>
            <a:endCxn id="18" idx="1"/>
          </p:cNvCxnSpPr>
          <p:nvPr/>
        </p:nvCxnSpPr>
        <p:spPr>
          <a:xfrm>
            <a:off x="7436735" y="4226355"/>
            <a:ext cx="447633" cy="256266"/>
          </a:xfrm>
          <a:prstGeom prst="bentConnector3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: angular 43">
            <a:extLst>
              <a:ext uri="{FF2B5EF4-FFF2-40B4-BE49-F238E27FC236}">
                <a16:creationId xmlns:a16="http://schemas.microsoft.com/office/drawing/2014/main" id="{23E9B1C0-4019-488A-B8ED-B673DAA06185}"/>
              </a:ext>
            </a:extLst>
          </p:cNvPr>
          <p:cNvCxnSpPr>
            <a:cxnSpLocks/>
            <a:stCxn id="14" idx="3"/>
            <a:endCxn id="19" idx="1"/>
          </p:cNvCxnSpPr>
          <p:nvPr/>
        </p:nvCxnSpPr>
        <p:spPr>
          <a:xfrm flipV="1">
            <a:off x="7436735" y="4027050"/>
            <a:ext cx="447633" cy="199305"/>
          </a:xfrm>
          <a:prstGeom prst="bentConnector3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44">
            <a:extLst>
              <a:ext uri="{FF2B5EF4-FFF2-40B4-BE49-F238E27FC236}">
                <a16:creationId xmlns:a16="http://schemas.microsoft.com/office/drawing/2014/main" id="{E7086FBC-F0B0-40BF-9177-E4396568EB8C}"/>
              </a:ext>
            </a:extLst>
          </p:cNvPr>
          <p:cNvCxnSpPr>
            <a:stCxn id="21" idx="3"/>
            <a:endCxn id="20" idx="1"/>
          </p:cNvCxnSpPr>
          <p:nvPr/>
        </p:nvCxnSpPr>
        <p:spPr>
          <a:xfrm>
            <a:off x="5868144" y="4902140"/>
            <a:ext cx="1271678" cy="14829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: angular 52">
            <a:extLst>
              <a:ext uri="{FF2B5EF4-FFF2-40B4-BE49-F238E27FC236}">
                <a16:creationId xmlns:a16="http://schemas.microsoft.com/office/drawing/2014/main" id="{4F085734-5EEB-4B5F-A822-B67D75B2B577}"/>
              </a:ext>
            </a:extLst>
          </p:cNvPr>
          <p:cNvCxnSpPr>
            <a:cxnSpLocks/>
            <a:stCxn id="11" idx="3"/>
            <a:endCxn id="15" idx="1"/>
          </p:cNvCxnSpPr>
          <p:nvPr/>
        </p:nvCxnSpPr>
        <p:spPr>
          <a:xfrm flipV="1">
            <a:off x="5868144" y="3846238"/>
            <a:ext cx="709799" cy="168855"/>
          </a:xfrm>
          <a:prstGeom prst="bentConnector3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: angular 53">
            <a:extLst>
              <a:ext uri="{FF2B5EF4-FFF2-40B4-BE49-F238E27FC236}">
                <a16:creationId xmlns:a16="http://schemas.microsoft.com/office/drawing/2014/main" id="{ADD5EF17-0423-4805-9BD5-99156A51D1B9}"/>
              </a:ext>
            </a:extLst>
          </p:cNvPr>
          <p:cNvCxnSpPr>
            <a:cxnSpLocks/>
            <a:stCxn id="11" idx="3"/>
            <a:endCxn id="14" idx="1"/>
          </p:cNvCxnSpPr>
          <p:nvPr/>
        </p:nvCxnSpPr>
        <p:spPr>
          <a:xfrm>
            <a:off x="5868144" y="4015093"/>
            <a:ext cx="709799" cy="211262"/>
          </a:xfrm>
          <a:prstGeom prst="bentConnector3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Imagen 6"/>
          <p:cNvPicPr/>
          <p:nvPr/>
        </p:nvPicPr>
        <p:blipFill>
          <a:blip r:embed="rId2"/>
          <a:stretch/>
        </p:blipFill>
        <p:spPr>
          <a:xfrm>
            <a:off x="7684560" y="6203880"/>
            <a:ext cx="1182240" cy="400320"/>
          </a:xfrm>
          <a:prstGeom prst="rect">
            <a:avLst/>
          </a:prstGeom>
          <a:ln>
            <a:noFill/>
          </a:ln>
        </p:spPr>
      </p:pic>
      <p:sp>
        <p:nvSpPr>
          <p:cNvPr id="48" name="CustomShape 1"/>
          <p:cNvSpPr/>
          <p:nvPr/>
        </p:nvSpPr>
        <p:spPr>
          <a:xfrm>
            <a:off x="1561680" y="6392160"/>
            <a:ext cx="1758600" cy="227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900" b="0" strike="noStrike" spc="-1" dirty="0">
                <a:solidFill>
                  <a:srgbClr val="000000"/>
                </a:solidFill>
                <a:latin typeface="Open Sans"/>
                <a:ea typeface="DejaVu Sans"/>
              </a:rPr>
              <a:t>@MACMILLAN Professional</a:t>
            </a:r>
            <a:endParaRPr lang="es-ES" sz="900" b="0" strike="noStrike" spc="-1" dirty="0">
              <a:latin typeface="Arial"/>
            </a:endParaRPr>
          </a:p>
        </p:txBody>
      </p:sp>
      <p:sp>
        <p:nvSpPr>
          <p:cNvPr id="12" name="CuadroTexto 8"/>
          <p:cNvSpPr txBox="1">
            <a:spLocks noChangeArrowheads="1"/>
          </p:cNvSpPr>
          <p:nvPr/>
        </p:nvSpPr>
        <p:spPr bwMode="auto">
          <a:xfrm>
            <a:off x="8191500" y="0"/>
            <a:ext cx="952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altLang="es-ES" sz="1200" b="1" err="1">
                <a:solidFill>
                  <a:srgbClr val="0083BB"/>
                </a:solidFill>
                <a:ea typeface="Open Sans"/>
                <a:cs typeface="Open Sans"/>
              </a:rPr>
              <a:t>Unitat</a:t>
            </a:r>
            <a:r>
              <a:rPr lang="es-ES" altLang="es-ES" sz="1200" b="1">
                <a:solidFill>
                  <a:srgbClr val="0083BB"/>
                </a:solidFill>
                <a:ea typeface="Open Sans"/>
                <a:cs typeface="Open Sans"/>
              </a:rPr>
              <a:t> 1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 bwMode="auto">
          <a:xfrm>
            <a:off x="1401763" y="620713"/>
            <a:ext cx="7748587" cy="492443"/>
          </a:xfrm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s-ES" altLang="es-ES" sz="3200">
                <a:solidFill>
                  <a:srgbClr val="00B4D5"/>
                </a:solidFill>
                <a:latin typeface="Calibri" pitchFamily="34" charset="0"/>
              </a:rPr>
              <a:t>La jerarquía de las normes</a:t>
            </a:r>
            <a:endParaRPr lang="en-US" altLang="es-ES" sz="3200">
              <a:solidFill>
                <a:srgbClr val="00B4D5"/>
              </a:solidFill>
              <a:latin typeface="Calibri" pitchFamily="34" charset="0"/>
            </a:endParaRPr>
          </a:p>
        </p:txBody>
      </p:sp>
      <p:graphicFrame>
        <p:nvGraphicFramePr>
          <p:cNvPr id="7" name="6 Diagrama"/>
          <p:cNvGraphicFramePr/>
          <p:nvPr>
            <p:extLst>
              <p:ext uri="{D42A27DB-BD31-4B8C-83A1-F6EECF244321}">
                <p14:modId xmlns:p14="http://schemas.microsoft.com/office/powerpoint/2010/main" val="1305405136"/>
              </p:ext>
            </p:extLst>
          </p:nvPr>
        </p:nvGraphicFramePr>
        <p:xfrm>
          <a:off x="2143108" y="150814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4643438" y="1571612"/>
            <a:ext cx="1214446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" sz="1200" b="1" err="1">
                <a:solidFill>
                  <a:srgbClr val="FFC000"/>
                </a:solidFill>
              </a:rPr>
              <a:t>Constitució</a:t>
            </a:r>
            <a:endParaRPr lang="es-ES" sz="1200" b="1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Imagen 6"/>
          <p:cNvPicPr/>
          <p:nvPr/>
        </p:nvPicPr>
        <p:blipFill>
          <a:blip r:embed="rId2"/>
          <a:stretch/>
        </p:blipFill>
        <p:spPr>
          <a:xfrm>
            <a:off x="7684560" y="6203880"/>
            <a:ext cx="1182240" cy="400320"/>
          </a:xfrm>
          <a:prstGeom prst="rect">
            <a:avLst/>
          </a:prstGeom>
          <a:ln>
            <a:noFill/>
          </a:ln>
        </p:spPr>
      </p:pic>
      <p:sp>
        <p:nvSpPr>
          <p:cNvPr id="48" name="CustomShape 1"/>
          <p:cNvSpPr/>
          <p:nvPr/>
        </p:nvSpPr>
        <p:spPr>
          <a:xfrm>
            <a:off x="1561680" y="6392160"/>
            <a:ext cx="1758600" cy="227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900" b="0" strike="noStrike" spc="-1" dirty="0">
                <a:solidFill>
                  <a:srgbClr val="000000"/>
                </a:solidFill>
                <a:latin typeface="Open Sans"/>
                <a:ea typeface="DejaVu Sans"/>
              </a:rPr>
              <a:t>@MACMILLAN Professional</a:t>
            </a:r>
            <a:endParaRPr lang="es-ES" sz="900" b="0" strike="noStrike" spc="-1" dirty="0">
              <a:latin typeface="Arial"/>
            </a:endParaRPr>
          </a:p>
        </p:txBody>
      </p:sp>
      <p:sp>
        <p:nvSpPr>
          <p:cNvPr id="12" name="CuadroTexto 8"/>
          <p:cNvSpPr txBox="1">
            <a:spLocks noChangeArrowheads="1"/>
          </p:cNvSpPr>
          <p:nvPr/>
        </p:nvSpPr>
        <p:spPr bwMode="auto">
          <a:xfrm>
            <a:off x="8191500" y="0"/>
            <a:ext cx="952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altLang="es-ES" sz="1200" b="1" err="1">
                <a:solidFill>
                  <a:srgbClr val="0083BB"/>
                </a:solidFill>
                <a:ea typeface="Open Sans"/>
                <a:cs typeface="Open Sans"/>
              </a:rPr>
              <a:t>Unitat</a:t>
            </a:r>
            <a:r>
              <a:rPr lang="es-ES" altLang="es-ES" sz="1200" b="1">
                <a:solidFill>
                  <a:srgbClr val="0083BB"/>
                </a:solidFill>
                <a:ea typeface="Open Sans"/>
                <a:cs typeface="Open Sans"/>
              </a:rPr>
              <a:t> 1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 bwMode="auto">
          <a:xfrm>
            <a:off x="1401763" y="620713"/>
            <a:ext cx="7748587" cy="492443"/>
          </a:xfrm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s-ES" altLang="es-ES" sz="3200">
                <a:solidFill>
                  <a:srgbClr val="00B4D5"/>
                </a:solidFill>
                <a:latin typeface="Calibri" pitchFamily="34" charset="0"/>
              </a:rPr>
              <a:t>La </a:t>
            </a:r>
            <a:r>
              <a:rPr lang="es-ES" altLang="es-ES" sz="3200" err="1">
                <a:solidFill>
                  <a:srgbClr val="00B4D5"/>
                </a:solidFill>
                <a:latin typeface="Calibri" pitchFamily="34" charset="0"/>
              </a:rPr>
              <a:t>separació</a:t>
            </a:r>
            <a:r>
              <a:rPr lang="es-ES" altLang="es-ES" sz="3200">
                <a:solidFill>
                  <a:srgbClr val="00B4D5"/>
                </a:solidFill>
                <a:latin typeface="Calibri" pitchFamily="34" charset="0"/>
              </a:rPr>
              <a:t> de </a:t>
            </a:r>
            <a:r>
              <a:rPr lang="es-ES" altLang="es-ES" sz="3200" err="1">
                <a:solidFill>
                  <a:srgbClr val="00B4D5"/>
                </a:solidFill>
                <a:latin typeface="Calibri" pitchFamily="34" charset="0"/>
              </a:rPr>
              <a:t>poders</a:t>
            </a:r>
            <a:endParaRPr lang="en-US" altLang="es-ES" sz="3200">
              <a:solidFill>
                <a:srgbClr val="00B4D5"/>
              </a:solidFill>
              <a:latin typeface="Calibri" pitchFamily="34" charset="0"/>
            </a:endParaRPr>
          </a:p>
        </p:txBody>
      </p:sp>
      <p:cxnSp>
        <p:nvCxnSpPr>
          <p:cNvPr id="7" name="6 Conector recto"/>
          <p:cNvCxnSpPr/>
          <p:nvPr/>
        </p:nvCxnSpPr>
        <p:spPr>
          <a:xfrm rot="16200000" flipH="1">
            <a:off x="2675725" y="3318675"/>
            <a:ext cx="1495438" cy="11096"/>
          </a:xfrm>
          <a:prstGeom prst="line">
            <a:avLst/>
          </a:prstGeom>
          <a:ln>
            <a:solidFill>
              <a:srgbClr val="0083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071670" y="2000240"/>
            <a:ext cx="6000792" cy="576264"/>
          </a:xfrm>
          <a:prstGeom prst="rect">
            <a:avLst/>
          </a:prstGeom>
          <a:solidFill>
            <a:srgbClr val="0083BB"/>
          </a:solidFill>
          <a:ln>
            <a:solidFill>
              <a:srgbClr val="0083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a-ES" sz="1400"/>
              <a:t>Fonaments de l’Estat social i democràtic de Dret:</a:t>
            </a:r>
            <a:endParaRPr lang="ca-ES" sz="1300" b="1"/>
          </a:p>
        </p:txBody>
      </p:sp>
      <p:cxnSp>
        <p:nvCxnSpPr>
          <p:cNvPr id="9" name="8 Conector recto"/>
          <p:cNvCxnSpPr>
            <a:endCxn id="10" idx="1"/>
          </p:cNvCxnSpPr>
          <p:nvPr/>
        </p:nvCxnSpPr>
        <p:spPr>
          <a:xfrm>
            <a:off x="3417897" y="2846379"/>
            <a:ext cx="166687" cy="1588"/>
          </a:xfrm>
          <a:prstGeom prst="line">
            <a:avLst/>
          </a:prstGeom>
          <a:ln>
            <a:solidFill>
              <a:srgbClr val="0083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584584" y="2684454"/>
            <a:ext cx="4476783" cy="323850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ca-ES" sz="1000" b="1"/>
              <a:t>La sobirania nacional</a:t>
            </a:r>
            <a:endParaRPr lang="ca-ES" altLang="es-ES" sz="1000"/>
          </a:p>
        </p:txBody>
      </p:sp>
      <p:cxnSp>
        <p:nvCxnSpPr>
          <p:cNvPr id="11" name="10 Conector recto"/>
          <p:cNvCxnSpPr>
            <a:endCxn id="15" idx="1"/>
          </p:cNvCxnSpPr>
          <p:nvPr/>
        </p:nvCxnSpPr>
        <p:spPr>
          <a:xfrm>
            <a:off x="3419484" y="3259117"/>
            <a:ext cx="166687" cy="1588"/>
          </a:xfrm>
          <a:prstGeom prst="line">
            <a:avLst/>
          </a:prstGeom>
          <a:ln>
            <a:solidFill>
              <a:srgbClr val="0083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3586171" y="3097192"/>
            <a:ext cx="4476783" cy="323850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ca-ES" altLang="es-ES" sz="1000" b="1"/>
              <a:t>El reconeixement de drets fonamentals y de llibertats públiques</a:t>
            </a:r>
          </a:p>
        </p:txBody>
      </p:sp>
      <p:cxnSp>
        <p:nvCxnSpPr>
          <p:cNvPr id="16" name="15 Conector recto"/>
          <p:cNvCxnSpPr>
            <a:endCxn id="17" idx="1"/>
          </p:cNvCxnSpPr>
          <p:nvPr/>
        </p:nvCxnSpPr>
        <p:spPr>
          <a:xfrm>
            <a:off x="3428992" y="3654405"/>
            <a:ext cx="166687" cy="1588"/>
          </a:xfrm>
          <a:prstGeom prst="line">
            <a:avLst/>
          </a:prstGeom>
          <a:ln>
            <a:solidFill>
              <a:srgbClr val="0083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3595679" y="3492480"/>
            <a:ext cx="4476783" cy="323850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ca-ES" sz="1000" b="1"/>
              <a:t>El principi de legalitat</a:t>
            </a:r>
            <a:endParaRPr lang="ca-ES" altLang="es-ES" sz="1000"/>
          </a:p>
        </p:txBody>
      </p:sp>
      <p:sp>
        <p:nvSpPr>
          <p:cNvPr id="18" name="Rectangle 9"/>
          <p:cNvSpPr>
            <a:spLocks noChangeArrowheads="1"/>
          </p:cNvSpPr>
          <p:nvPr/>
        </p:nvSpPr>
        <p:spPr bwMode="auto">
          <a:xfrm>
            <a:off x="3586171" y="3890968"/>
            <a:ext cx="4476783" cy="323850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ca-ES" sz="1000" b="1"/>
              <a:t>La divisió de poders</a:t>
            </a:r>
            <a:endParaRPr lang="ca-ES" altLang="es-ES" sz="1000"/>
          </a:p>
        </p:txBody>
      </p:sp>
      <p:cxnSp>
        <p:nvCxnSpPr>
          <p:cNvPr id="20" name="19 Conector recto"/>
          <p:cNvCxnSpPr/>
          <p:nvPr/>
        </p:nvCxnSpPr>
        <p:spPr>
          <a:xfrm>
            <a:off x="3405181" y="4070354"/>
            <a:ext cx="166687" cy="1588"/>
          </a:xfrm>
          <a:prstGeom prst="line">
            <a:avLst/>
          </a:prstGeom>
          <a:ln>
            <a:solidFill>
              <a:srgbClr val="0083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Imagen 6"/>
          <p:cNvPicPr/>
          <p:nvPr/>
        </p:nvPicPr>
        <p:blipFill>
          <a:blip r:embed="rId2"/>
          <a:stretch/>
        </p:blipFill>
        <p:spPr>
          <a:xfrm>
            <a:off x="7684560" y="6203880"/>
            <a:ext cx="1182240" cy="400320"/>
          </a:xfrm>
          <a:prstGeom prst="rect">
            <a:avLst/>
          </a:prstGeom>
          <a:ln>
            <a:noFill/>
          </a:ln>
        </p:spPr>
      </p:pic>
      <p:sp>
        <p:nvSpPr>
          <p:cNvPr id="48" name="CustomShape 1"/>
          <p:cNvSpPr/>
          <p:nvPr/>
        </p:nvSpPr>
        <p:spPr>
          <a:xfrm>
            <a:off x="1561680" y="6392160"/>
            <a:ext cx="1758600" cy="227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900" b="0" strike="noStrike" spc="-1" dirty="0">
                <a:solidFill>
                  <a:srgbClr val="000000"/>
                </a:solidFill>
                <a:latin typeface="Open Sans"/>
                <a:ea typeface="DejaVu Sans"/>
              </a:rPr>
              <a:t>@MACMILLAN Professional</a:t>
            </a:r>
            <a:endParaRPr lang="es-ES" sz="900" b="0" strike="noStrike" spc="-1" dirty="0">
              <a:latin typeface="Arial"/>
            </a:endParaRPr>
          </a:p>
        </p:txBody>
      </p:sp>
      <p:sp>
        <p:nvSpPr>
          <p:cNvPr id="12" name="CuadroTexto 8"/>
          <p:cNvSpPr txBox="1">
            <a:spLocks noChangeArrowheads="1"/>
          </p:cNvSpPr>
          <p:nvPr/>
        </p:nvSpPr>
        <p:spPr bwMode="auto">
          <a:xfrm>
            <a:off x="8191500" y="0"/>
            <a:ext cx="952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altLang="es-ES" sz="1200" b="1" err="1">
                <a:solidFill>
                  <a:srgbClr val="0083BB"/>
                </a:solidFill>
                <a:ea typeface="Open Sans"/>
                <a:cs typeface="Open Sans"/>
              </a:rPr>
              <a:t>Unitat</a:t>
            </a:r>
            <a:r>
              <a:rPr lang="es-ES" altLang="es-ES" sz="1200" b="1">
                <a:solidFill>
                  <a:srgbClr val="0083BB"/>
                </a:solidFill>
                <a:ea typeface="Open Sans"/>
                <a:cs typeface="Open Sans"/>
              </a:rPr>
              <a:t> 1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 bwMode="auto">
          <a:xfrm>
            <a:off x="1401763" y="620713"/>
            <a:ext cx="7748587" cy="492443"/>
          </a:xfrm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s-ES" altLang="es-ES" sz="3200">
                <a:solidFill>
                  <a:srgbClr val="00B4D5"/>
                </a:solidFill>
                <a:latin typeface="Calibri" pitchFamily="34" charset="0"/>
              </a:rPr>
              <a:t>La </a:t>
            </a:r>
            <a:r>
              <a:rPr lang="es-ES" altLang="es-ES" sz="3200" err="1">
                <a:solidFill>
                  <a:srgbClr val="00B4D5"/>
                </a:solidFill>
                <a:latin typeface="Calibri" pitchFamily="34" charset="0"/>
              </a:rPr>
              <a:t>separació</a:t>
            </a:r>
            <a:r>
              <a:rPr lang="es-ES" altLang="es-ES" sz="3200">
                <a:solidFill>
                  <a:srgbClr val="00B4D5"/>
                </a:solidFill>
                <a:latin typeface="Calibri" pitchFamily="34" charset="0"/>
              </a:rPr>
              <a:t> de </a:t>
            </a:r>
            <a:r>
              <a:rPr lang="es-ES" altLang="es-ES" sz="3200" err="1">
                <a:solidFill>
                  <a:srgbClr val="00B4D5"/>
                </a:solidFill>
                <a:latin typeface="Calibri" pitchFamily="34" charset="0"/>
              </a:rPr>
              <a:t>poders</a:t>
            </a:r>
            <a:endParaRPr lang="en-US" altLang="es-ES" sz="3200">
              <a:solidFill>
                <a:srgbClr val="00B4D5"/>
              </a:solidFill>
              <a:latin typeface="Calibri" pitchFamily="34" charset="0"/>
            </a:endParaRPr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8611721"/>
              </p:ext>
            </p:extLst>
          </p:nvPr>
        </p:nvGraphicFramePr>
        <p:xfrm>
          <a:off x="3762412" y="1428736"/>
          <a:ext cx="2738414" cy="119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84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a-ES" sz="1400" noProof="0"/>
                        <a:t>Poder legislatiu</a:t>
                      </a:r>
                    </a:p>
                  </a:txBody>
                  <a:tcPr>
                    <a:solidFill>
                      <a:srgbClr val="0083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a-ES" sz="1400" b="1" noProof="0"/>
                        <a:t>Cámeres</a:t>
                      </a:r>
                      <a:endParaRPr lang="ca-ES" sz="1200" b="0" noProof="0"/>
                    </a:p>
                  </a:txBody>
                  <a:tcPr anchor="ctr">
                    <a:solidFill>
                      <a:srgbClr val="0083BB">
                        <a:alpha val="49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ca-ES" sz="1200" b="0" noProof="0" dirty="0"/>
                        <a:t> Congrés dels</a:t>
                      </a:r>
                      <a:r>
                        <a:rPr lang="ca-ES" sz="1200" b="0" baseline="0" noProof="0" dirty="0"/>
                        <a:t> Diputats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ca-ES" sz="1200" b="0" baseline="0" noProof="0" dirty="0"/>
                        <a:t> Senat</a:t>
                      </a:r>
                      <a:endParaRPr lang="ca-ES" sz="1200" b="0" noProof="0" dirty="0"/>
                    </a:p>
                  </a:txBody>
                  <a:tcPr anchor="ctr">
                    <a:solidFill>
                      <a:srgbClr val="0083BB">
                        <a:alpha val="23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00428"/>
              </p:ext>
            </p:extLst>
          </p:nvPr>
        </p:nvGraphicFramePr>
        <p:xfrm>
          <a:off x="3762412" y="2944500"/>
          <a:ext cx="2738414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84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a-ES" sz="1400" noProof="0"/>
                        <a:t>Poder executiu</a:t>
                      </a:r>
                    </a:p>
                  </a:txBody>
                  <a:tcPr>
                    <a:solidFill>
                      <a:srgbClr val="0083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a-ES" sz="1400" b="1" noProof="0"/>
                        <a:t>Membres del Govern</a:t>
                      </a:r>
                      <a:endParaRPr lang="ca-ES" sz="1200" b="0" noProof="0"/>
                    </a:p>
                  </a:txBody>
                  <a:tcPr anchor="ctr">
                    <a:solidFill>
                      <a:srgbClr val="0083BB">
                        <a:alpha val="49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ca-ES" sz="1200" b="0" baseline="0" noProof="0" dirty="0"/>
                        <a:t> President del Govern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ca-ES" sz="1200" b="0" baseline="0" noProof="0" dirty="0"/>
                        <a:t> Vicepresidents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ca-ES" sz="1200" b="0" baseline="0" noProof="0" dirty="0"/>
                        <a:t> Ministres</a:t>
                      </a:r>
                      <a:endParaRPr lang="ca-ES" sz="1200" b="0" noProof="0" dirty="0"/>
                    </a:p>
                  </a:txBody>
                  <a:tcPr anchor="ctr">
                    <a:solidFill>
                      <a:srgbClr val="0083BB">
                        <a:alpha val="23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4669379"/>
              </p:ext>
            </p:extLst>
          </p:nvPr>
        </p:nvGraphicFramePr>
        <p:xfrm>
          <a:off x="3762412" y="4690446"/>
          <a:ext cx="2738414" cy="156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84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Poder judicial</a:t>
                      </a:r>
                    </a:p>
                  </a:txBody>
                  <a:tcPr>
                    <a:solidFill>
                      <a:srgbClr val="0083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a-ES" sz="1400" b="1" noProof="0" dirty="0"/>
                        <a:t>Ordres</a:t>
                      </a:r>
                      <a:r>
                        <a:rPr lang="es-ES" sz="1400" b="1" dirty="0"/>
                        <a:t> </a:t>
                      </a:r>
                      <a:r>
                        <a:rPr lang="es-ES" sz="1400" b="1" dirty="0" err="1"/>
                        <a:t>jurisdiccionals</a:t>
                      </a:r>
                      <a:endParaRPr lang="es-ES" sz="1200" b="0" dirty="0"/>
                    </a:p>
                  </a:txBody>
                  <a:tcPr anchor="ctr">
                    <a:solidFill>
                      <a:srgbClr val="0083BB">
                        <a:alpha val="49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es-ES" sz="1200" b="0" baseline="0" dirty="0"/>
                        <a:t> Civil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s-ES" sz="1200" b="0" baseline="0" dirty="0"/>
                        <a:t> Penal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s-ES" sz="1200" b="0" baseline="0" dirty="0"/>
                        <a:t> </a:t>
                      </a:r>
                      <a:r>
                        <a:rPr lang="es-ES" sz="1200" b="0" baseline="0" dirty="0" err="1"/>
                        <a:t>Contenciós-administratiu</a:t>
                      </a:r>
                      <a:endParaRPr lang="es-ES" sz="1200" b="0" baseline="0" dirty="0"/>
                    </a:p>
                    <a:p>
                      <a:pPr>
                        <a:buFontTx/>
                        <a:buChar char="-"/>
                      </a:pPr>
                      <a:r>
                        <a:rPr lang="es-ES" sz="1200" b="0" baseline="0" dirty="0"/>
                        <a:t> Social</a:t>
                      </a:r>
                      <a:endParaRPr lang="es-ES" sz="1200" b="0" dirty="0"/>
                    </a:p>
                  </a:txBody>
                  <a:tcPr anchor="ctr">
                    <a:solidFill>
                      <a:srgbClr val="0083BB">
                        <a:alpha val="23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12CF62C539F3A4CAFFF5385648CD41C" ma:contentTypeVersion="15" ma:contentTypeDescription="Crear nuevo documento." ma:contentTypeScope="" ma:versionID="03a0aa87844675b66ab75cd39fb163c6">
  <xsd:schema xmlns:xsd="http://www.w3.org/2001/XMLSchema" xmlns:xs="http://www.w3.org/2001/XMLSchema" xmlns:p="http://schemas.microsoft.com/office/2006/metadata/properties" xmlns:ns2="c2054961-9ca7-4b1d-a938-221454b1fa5d" xmlns:ns3="0cb7bcbe-78d5-4388-a7ec-1f5835c9a8ad" targetNamespace="http://schemas.microsoft.com/office/2006/metadata/properties" ma:root="true" ma:fieldsID="8e596702251a8c63fc4561b7712c5572" ns2:_="" ns3:_="">
    <xsd:import namespace="c2054961-9ca7-4b1d-a938-221454b1fa5d"/>
    <xsd:import namespace="0cb7bcbe-78d5-4388-a7ec-1f5835c9a8a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054961-9ca7-4b1d-a938-221454b1fa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Etiquetas de imagen" ma:readOnly="false" ma:fieldId="{5cf76f15-5ced-4ddc-b409-7134ff3c332f}" ma:taxonomyMulti="true" ma:sspId="4fb58666-e629-4e5a-b780-b8dcc15b318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b7bcbe-78d5-4388-a7ec-1f5835c9a8ad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a77746a1-352d-456a-a06a-5a3c5d1f79ea}" ma:internalName="TaxCatchAll" ma:showField="CatchAllData" ma:web="0cb7bcbe-78d5-4388-a7ec-1f5835c9a8a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cb7bcbe-78d5-4388-a7ec-1f5835c9a8ad" xsi:nil="true"/>
    <lcf76f155ced4ddcb4097134ff3c332f xmlns="c2054961-9ca7-4b1d-a938-221454b1fa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94D5FE8-B196-4727-8A42-CC9E8A49230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CB8565C-2CC2-4F41-9893-E4711D4BE864}"/>
</file>

<file path=customXml/itemProps3.xml><?xml version="1.0" encoding="utf-8"?>
<ds:datastoreItem xmlns:ds="http://schemas.openxmlformats.org/officeDocument/2006/customXml" ds:itemID="{ED56E1AF-9FB3-4E9A-8C26-993E3A244FDA}">
  <ds:schemaRefs>
    <ds:schemaRef ds:uri="http://schemas.microsoft.com/office/2006/metadata/properties"/>
    <ds:schemaRef ds:uri="http://schemas.microsoft.com/office/infopath/2007/PartnerControls"/>
    <ds:schemaRef ds:uri="0cb7bcbe-78d5-4388-a7ec-1f5835c9a8ad"/>
    <ds:schemaRef ds:uri="c2054961-9ca7-4b1d-a938-221454b1fa5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7370</TotalTime>
  <Words>732</Words>
  <Application>Microsoft Office PowerPoint</Application>
  <PresentationFormat>Presentación en pantalla (4:3)</PresentationFormat>
  <Paragraphs>128</Paragraphs>
  <Slides>9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Office Theme</vt:lpstr>
      <vt:lpstr>Presentación de PowerPoint</vt:lpstr>
      <vt:lpstr>El Dret i les seves fonts</vt:lpstr>
      <vt:lpstr>El Dret i les seves fonts</vt:lpstr>
      <vt:lpstr>L’ordenament jurídic</vt:lpstr>
      <vt:lpstr>L’ordenament jurídic</vt:lpstr>
      <vt:lpstr>L’ordenament jurídic</vt:lpstr>
      <vt:lpstr>La jerarquía de las normes</vt:lpstr>
      <vt:lpstr>La separació de poders</vt:lpstr>
      <vt:lpstr>La separació de poders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Jordi Moreno</cp:lastModifiedBy>
  <cp:revision>98</cp:revision>
  <dcterms:created xsi:type="dcterms:W3CDTF">2018-11-20T09:59:49Z</dcterms:created>
  <dcterms:modified xsi:type="dcterms:W3CDTF">2024-09-13T15:24:36Z</dcterms:modified>
  <dc:language>es-ES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Presentación en pantalla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5</vt:i4>
  </property>
  <property fmtid="{D5CDD505-2E9C-101B-9397-08002B2CF9AE}" pid="12" name="ContentTypeId">
    <vt:lpwstr>0x010100A12CF62C539F3A4CAFFF5385648CD41C</vt:lpwstr>
  </property>
  <property fmtid="{D5CDD505-2E9C-101B-9397-08002B2CF9AE}" pid="13" name="MediaServiceImageTags">
    <vt:lpwstr/>
  </property>
</Properties>
</file>