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7559675" cy="1069181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DejaVu Sans"/>
        <a:cs typeface="DejaVu San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" initials="1" lastIdx="10" clrIdx="0">
    <p:extLst>
      <p:ext uri="{19B8F6BF-5375-455C-9EA6-DF929625EA0E}">
        <p15:presenceInfo xmlns:p15="http://schemas.microsoft.com/office/powerpoint/2012/main" userId="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3BB"/>
    <a:srgbClr val="00B4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D77513-BE71-1027-7B01-EF6B181249F3}" v="51" dt="2024-09-13T11:47:33.8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 Angulo" userId="S::aav5951@springernature.com::95134e3d-b7a5-4803-92f8-aaaf7c30f0a3" providerId="AD" clId="Web-{0FD77513-BE71-1027-7B01-EF6B181249F3}"/>
    <pc:docChg chg="modSld">
      <pc:chgData name="Andrea Angulo" userId="S::aav5951@springernature.com::95134e3d-b7a5-4803-92f8-aaaf7c30f0a3" providerId="AD" clId="Web-{0FD77513-BE71-1027-7B01-EF6B181249F3}" dt="2024-09-13T11:47:33.848" v="34" actId="1076"/>
      <pc:docMkLst>
        <pc:docMk/>
      </pc:docMkLst>
      <pc:sldChg chg="addSp delSp modSp">
        <pc:chgData name="Andrea Angulo" userId="S::aav5951@springernature.com::95134e3d-b7a5-4803-92f8-aaaf7c30f0a3" providerId="AD" clId="Web-{0FD77513-BE71-1027-7B01-EF6B181249F3}" dt="2024-09-13T11:43:13.137" v="2" actId="1076"/>
        <pc:sldMkLst>
          <pc:docMk/>
          <pc:sldMk cId="0" sldId="264"/>
        </pc:sldMkLst>
        <pc:picChg chg="add mod">
          <ac:chgData name="Andrea Angulo" userId="S::aav5951@springernature.com::95134e3d-b7a5-4803-92f8-aaaf7c30f0a3" providerId="AD" clId="Web-{0FD77513-BE71-1027-7B01-EF6B181249F3}" dt="2024-09-13T11:43:13.137" v="2" actId="1076"/>
          <ac:picMkLst>
            <pc:docMk/>
            <pc:sldMk cId="0" sldId="264"/>
            <ac:picMk id="2" creationId="{17BA40B0-1476-5E2A-320C-D3AE811A022A}"/>
          </ac:picMkLst>
        </pc:picChg>
        <pc:picChg chg="del">
          <ac:chgData name="Andrea Angulo" userId="S::aav5951@springernature.com::95134e3d-b7a5-4803-92f8-aaaf7c30f0a3" providerId="AD" clId="Web-{0FD77513-BE71-1027-7B01-EF6B181249F3}" dt="2024-09-13T11:43:08.214" v="0"/>
          <ac:picMkLst>
            <pc:docMk/>
            <pc:sldMk cId="0" sldId="264"/>
            <ac:picMk id="1026" creationId="{00000000-0000-0000-0000-000000000000}"/>
          </ac:picMkLst>
        </pc:picChg>
      </pc:sldChg>
      <pc:sldChg chg="addSp delSp modSp">
        <pc:chgData name="Andrea Angulo" userId="S::aav5951@springernature.com::95134e3d-b7a5-4803-92f8-aaaf7c30f0a3" providerId="AD" clId="Web-{0FD77513-BE71-1027-7B01-EF6B181249F3}" dt="2024-09-13T11:43:57.232" v="8" actId="1076"/>
        <pc:sldMkLst>
          <pc:docMk/>
          <pc:sldMk cId="0" sldId="265"/>
        </pc:sldMkLst>
        <pc:picChg chg="add mod">
          <ac:chgData name="Andrea Angulo" userId="S::aav5951@springernature.com::95134e3d-b7a5-4803-92f8-aaaf7c30f0a3" providerId="AD" clId="Web-{0FD77513-BE71-1027-7B01-EF6B181249F3}" dt="2024-09-13T11:43:57.232" v="8" actId="1076"/>
          <ac:picMkLst>
            <pc:docMk/>
            <pc:sldMk cId="0" sldId="265"/>
            <ac:picMk id="2" creationId="{ECC1154E-8F27-FDD0-3C41-C6A2BB1B274D}"/>
          </ac:picMkLst>
        </pc:picChg>
        <pc:picChg chg="del">
          <ac:chgData name="Andrea Angulo" userId="S::aav5951@springernature.com::95134e3d-b7a5-4803-92f8-aaaf7c30f0a3" providerId="AD" clId="Web-{0FD77513-BE71-1027-7B01-EF6B181249F3}" dt="2024-09-13T11:43:47.091" v="3"/>
          <ac:picMkLst>
            <pc:docMk/>
            <pc:sldMk cId="0" sldId="265"/>
            <ac:picMk id="2050" creationId="{00000000-0000-0000-0000-000000000000}"/>
          </ac:picMkLst>
        </pc:picChg>
      </pc:sldChg>
      <pc:sldChg chg="addSp delSp modSp">
        <pc:chgData name="Andrea Angulo" userId="S::aav5951@springernature.com::95134e3d-b7a5-4803-92f8-aaaf7c30f0a3" providerId="AD" clId="Web-{0FD77513-BE71-1027-7B01-EF6B181249F3}" dt="2024-09-13T11:45:10.953" v="16" actId="1076"/>
        <pc:sldMkLst>
          <pc:docMk/>
          <pc:sldMk cId="0" sldId="266"/>
        </pc:sldMkLst>
        <pc:picChg chg="add mod">
          <ac:chgData name="Andrea Angulo" userId="S::aav5951@springernature.com::95134e3d-b7a5-4803-92f8-aaaf7c30f0a3" providerId="AD" clId="Web-{0FD77513-BE71-1027-7B01-EF6B181249F3}" dt="2024-09-13T11:45:10.953" v="16" actId="1076"/>
          <ac:picMkLst>
            <pc:docMk/>
            <pc:sldMk cId="0" sldId="266"/>
            <ac:picMk id="2" creationId="{4F761F6B-0AAC-6C1B-6DA7-05CDF7081840}"/>
          </ac:picMkLst>
        </pc:picChg>
        <pc:picChg chg="add mod">
          <ac:chgData name="Andrea Angulo" userId="S::aav5951@springernature.com::95134e3d-b7a5-4803-92f8-aaaf7c30f0a3" providerId="AD" clId="Web-{0FD77513-BE71-1027-7B01-EF6B181249F3}" dt="2024-09-13T11:45:06.015" v="14" actId="1076"/>
          <ac:picMkLst>
            <pc:docMk/>
            <pc:sldMk cId="0" sldId="266"/>
            <ac:picMk id="3" creationId="{4A6112AD-D56B-EC23-21E4-BF1E05865799}"/>
          </ac:picMkLst>
        </pc:picChg>
        <pc:picChg chg="del">
          <ac:chgData name="Andrea Angulo" userId="S::aav5951@springernature.com::95134e3d-b7a5-4803-92f8-aaaf7c30f0a3" providerId="AD" clId="Web-{0FD77513-BE71-1027-7B01-EF6B181249F3}" dt="2024-09-13T11:44:31.436" v="9"/>
          <ac:picMkLst>
            <pc:docMk/>
            <pc:sldMk cId="0" sldId="266"/>
            <ac:picMk id="3074" creationId="{00000000-0000-0000-0000-000000000000}"/>
          </ac:picMkLst>
        </pc:picChg>
        <pc:picChg chg="del">
          <ac:chgData name="Andrea Angulo" userId="S::aav5951@springernature.com::95134e3d-b7a5-4803-92f8-aaaf7c30f0a3" providerId="AD" clId="Web-{0FD77513-BE71-1027-7B01-EF6B181249F3}" dt="2024-09-13T11:45:02.546" v="12"/>
          <ac:picMkLst>
            <pc:docMk/>
            <pc:sldMk cId="0" sldId="266"/>
            <ac:picMk id="3076" creationId="{00000000-0000-0000-0000-000000000000}"/>
          </ac:picMkLst>
        </pc:picChg>
      </pc:sldChg>
      <pc:sldChg chg="addSp delSp modSp">
        <pc:chgData name="Andrea Angulo" userId="S::aav5951@springernature.com::95134e3d-b7a5-4803-92f8-aaaf7c30f0a3" providerId="AD" clId="Web-{0FD77513-BE71-1027-7B01-EF6B181249F3}" dt="2024-09-13T11:45:37.845" v="21" actId="1076"/>
        <pc:sldMkLst>
          <pc:docMk/>
          <pc:sldMk cId="0" sldId="267"/>
        </pc:sldMkLst>
        <pc:picChg chg="add mod">
          <ac:chgData name="Andrea Angulo" userId="S::aav5951@springernature.com::95134e3d-b7a5-4803-92f8-aaaf7c30f0a3" providerId="AD" clId="Web-{0FD77513-BE71-1027-7B01-EF6B181249F3}" dt="2024-09-13T11:45:37.845" v="21" actId="1076"/>
          <ac:picMkLst>
            <pc:docMk/>
            <pc:sldMk cId="0" sldId="267"/>
            <ac:picMk id="2" creationId="{C5F749FE-D66B-17A8-BC32-2D57AF4A3218}"/>
          </ac:picMkLst>
        </pc:picChg>
        <pc:picChg chg="del">
          <ac:chgData name="Andrea Angulo" userId="S::aav5951@springernature.com::95134e3d-b7a5-4803-92f8-aaaf7c30f0a3" providerId="AD" clId="Web-{0FD77513-BE71-1027-7B01-EF6B181249F3}" dt="2024-09-13T11:45:28.516" v="17"/>
          <ac:picMkLst>
            <pc:docMk/>
            <pc:sldMk cId="0" sldId="267"/>
            <ac:picMk id="4098" creationId="{00000000-0000-0000-0000-000000000000}"/>
          </ac:picMkLst>
        </pc:picChg>
      </pc:sldChg>
      <pc:sldChg chg="addSp delSp modSp">
        <pc:chgData name="Andrea Angulo" userId="S::aav5951@springernature.com::95134e3d-b7a5-4803-92f8-aaaf7c30f0a3" providerId="AD" clId="Web-{0FD77513-BE71-1027-7B01-EF6B181249F3}" dt="2024-09-13T11:46:10.861" v="24" actId="1076"/>
        <pc:sldMkLst>
          <pc:docMk/>
          <pc:sldMk cId="0" sldId="268"/>
        </pc:sldMkLst>
        <pc:picChg chg="add mod">
          <ac:chgData name="Andrea Angulo" userId="S::aav5951@springernature.com::95134e3d-b7a5-4803-92f8-aaaf7c30f0a3" providerId="AD" clId="Web-{0FD77513-BE71-1027-7B01-EF6B181249F3}" dt="2024-09-13T11:46:10.861" v="24" actId="1076"/>
          <ac:picMkLst>
            <pc:docMk/>
            <pc:sldMk cId="0" sldId="268"/>
            <ac:picMk id="2" creationId="{67F2229D-3FC3-469F-9DEE-2CA617EB80BE}"/>
          </ac:picMkLst>
        </pc:picChg>
        <pc:picChg chg="del">
          <ac:chgData name="Andrea Angulo" userId="S::aav5951@springernature.com::95134e3d-b7a5-4803-92f8-aaaf7c30f0a3" providerId="AD" clId="Web-{0FD77513-BE71-1027-7B01-EF6B181249F3}" dt="2024-09-13T11:46:06.783" v="22"/>
          <ac:picMkLst>
            <pc:docMk/>
            <pc:sldMk cId="0" sldId="268"/>
            <ac:picMk id="5122" creationId="{00000000-0000-0000-0000-000000000000}"/>
          </ac:picMkLst>
        </pc:picChg>
      </pc:sldChg>
      <pc:sldChg chg="addSp delSp modSp">
        <pc:chgData name="Andrea Angulo" userId="S::aav5951@springernature.com::95134e3d-b7a5-4803-92f8-aaaf7c30f0a3" providerId="AD" clId="Web-{0FD77513-BE71-1027-7B01-EF6B181249F3}" dt="2024-09-13T11:46:40.378" v="27" actId="1076"/>
        <pc:sldMkLst>
          <pc:docMk/>
          <pc:sldMk cId="0" sldId="269"/>
        </pc:sldMkLst>
        <pc:picChg chg="add mod">
          <ac:chgData name="Andrea Angulo" userId="S::aav5951@springernature.com::95134e3d-b7a5-4803-92f8-aaaf7c30f0a3" providerId="AD" clId="Web-{0FD77513-BE71-1027-7B01-EF6B181249F3}" dt="2024-09-13T11:46:40.378" v="27" actId="1076"/>
          <ac:picMkLst>
            <pc:docMk/>
            <pc:sldMk cId="0" sldId="269"/>
            <ac:picMk id="2" creationId="{C99BA737-455D-3958-CB25-6907CF020E73}"/>
          </ac:picMkLst>
        </pc:picChg>
        <pc:picChg chg="del">
          <ac:chgData name="Andrea Angulo" userId="S::aav5951@springernature.com::95134e3d-b7a5-4803-92f8-aaaf7c30f0a3" providerId="AD" clId="Web-{0FD77513-BE71-1027-7B01-EF6B181249F3}" dt="2024-09-13T11:46:37.753" v="25"/>
          <ac:picMkLst>
            <pc:docMk/>
            <pc:sldMk cId="0" sldId="269"/>
            <ac:picMk id="6146" creationId="{00000000-0000-0000-0000-000000000000}"/>
          </ac:picMkLst>
        </pc:picChg>
      </pc:sldChg>
      <pc:sldChg chg="addSp delSp modSp">
        <pc:chgData name="Andrea Angulo" userId="S::aav5951@springernature.com::95134e3d-b7a5-4803-92f8-aaaf7c30f0a3" providerId="AD" clId="Web-{0FD77513-BE71-1027-7B01-EF6B181249F3}" dt="2024-09-13T11:47:33.848" v="34" actId="1076"/>
        <pc:sldMkLst>
          <pc:docMk/>
          <pc:sldMk cId="0" sldId="270"/>
        </pc:sldMkLst>
        <pc:picChg chg="add mod">
          <ac:chgData name="Andrea Angulo" userId="S::aav5951@springernature.com::95134e3d-b7a5-4803-92f8-aaaf7c30f0a3" providerId="AD" clId="Web-{0FD77513-BE71-1027-7B01-EF6B181249F3}" dt="2024-09-13T11:47:33.848" v="34" actId="1076"/>
          <ac:picMkLst>
            <pc:docMk/>
            <pc:sldMk cId="0" sldId="270"/>
            <ac:picMk id="2" creationId="{CB185A83-D352-3081-5E5B-E72CAF844AAA}"/>
          </ac:picMkLst>
        </pc:picChg>
        <pc:picChg chg="add mod">
          <ac:chgData name="Andrea Angulo" userId="S::aav5951@springernature.com::95134e3d-b7a5-4803-92f8-aaaf7c30f0a3" providerId="AD" clId="Web-{0FD77513-BE71-1027-7B01-EF6B181249F3}" dt="2024-09-13T11:47:26.333" v="33" actId="1076"/>
          <ac:picMkLst>
            <pc:docMk/>
            <pc:sldMk cId="0" sldId="270"/>
            <ac:picMk id="3" creationId="{C903C526-8B69-D9FC-5B65-9561A2D61654}"/>
          </ac:picMkLst>
        </pc:picChg>
        <pc:picChg chg="del">
          <ac:chgData name="Andrea Angulo" userId="S::aav5951@springernature.com::95134e3d-b7a5-4803-92f8-aaaf7c30f0a3" providerId="AD" clId="Web-{0FD77513-BE71-1027-7B01-EF6B181249F3}" dt="2024-09-13T11:47:06.972" v="28"/>
          <ac:picMkLst>
            <pc:docMk/>
            <pc:sldMk cId="0" sldId="270"/>
            <ac:picMk id="7170" creationId="{00000000-0000-0000-0000-000000000000}"/>
          </ac:picMkLst>
        </pc:picChg>
        <pc:picChg chg="del">
          <ac:chgData name="Andrea Angulo" userId="S::aav5951@springernature.com::95134e3d-b7a5-4803-92f8-aaaf7c30f0a3" providerId="AD" clId="Web-{0FD77513-BE71-1027-7B01-EF6B181249F3}" dt="2024-09-13T11:47:22.739" v="31"/>
          <ac:picMkLst>
            <pc:docMk/>
            <pc:sldMk cId="0" sldId="270"/>
            <ac:picMk id="7171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 userDrawn="1"/>
        </p:nvSpPr>
        <p:spPr>
          <a:xfrm>
            <a:off x="1562100" y="6392863"/>
            <a:ext cx="1758950" cy="2270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spc="-1" dirty="0">
                <a:solidFill>
                  <a:srgbClr val="000000"/>
                </a:solidFill>
                <a:latin typeface="Open Sans"/>
              </a:rPr>
              <a:t>@MACMILLAN Profesional</a:t>
            </a:r>
            <a:endParaRPr lang="es-ES" sz="900" spc="-1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1"/>
          <p:cNvSpPr/>
          <p:nvPr userDrawn="1"/>
        </p:nvSpPr>
        <p:spPr>
          <a:xfrm>
            <a:off x="1562100" y="6392863"/>
            <a:ext cx="1758950" cy="2270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spc="-1" dirty="0">
                <a:solidFill>
                  <a:srgbClr val="000000"/>
                </a:solidFill>
                <a:latin typeface="Open Sans"/>
              </a:rPr>
              <a:t>@MACMILLAN Profesional</a:t>
            </a:r>
            <a:endParaRPr lang="es-ES" sz="900" spc="-1" dirty="0"/>
          </a:p>
        </p:txBody>
      </p:sp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stomShape 1"/>
          <p:cNvSpPr/>
          <p:nvPr userDrawn="1"/>
        </p:nvSpPr>
        <p:spPr>
          <a:xfrm>
            <a:off x="1562100" y="6392863"/>
            <a:ext cx="1758950" cy="2270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spc="-1" dirty="0">
                <a:solidFill>
                  <a:srgbClr val="000000"/>
                </a:solidFill>
                <a:latin typeface="Open Sans"/>
              </a:rPr>
              <a:t>@MACMILLAN Profesional</a:t>
            </a:r>
            <a:endParaRPr lang="es-ES" sz="900" spc="-1" dirty="0"/>
          </a:p>
        </p:txBody>
      </p: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stomShape 1"/>
          <p:cNvSpPr/>
          <p:nvPr userDrawn="1"/>
        </p:nvSpPr>
        <p:spPr>
          <a:xfrm>
            <a:off x="1562100" y="6392863"/>
            <a:ext cx="1758950" cy="2270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spc="-1" dirty="0">
                <a:solidFill>
                  <a:srgbClr val="000000"/>
                </a:solidFill>
                <a:latin typeface="Open Sans"/>
              </a:rPr>
              <a:t>@MACMILLAN Profesional</a:t>
            </a:r>
            <a:endParaRPr lang="es-ES" sz="900" spc="-1" dirty="0"/>
          </a:p>
        </p:txBody>
      </p: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stomShape 1"/>
          <p:cNvSpPr/>
          <p:nvPr userDrawn="1"/>
        </p:nvSpPr>
        <p:spPr>
          <a:xfrm>
            <a:off x="1562100" y="6392863"/>
            <a:ext cx="1758950" cy="2270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spc="-1" dirty="0">
                <a:solidFill>
                  <a:srgbClr val="000000"/>
                </a:solidFill>
                <a:latin typeface="Open Sans"/>
              </a:rPr>
              <a:t>@MACMILLAN Profesional</a:t>
            </a:r>
            <a:endParaRPr lang="es-ES" sz="900" spc="-1" dirty="0"/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1"/>
          <p:cNvSpPr/>
          <p:nvPr userDrawn="1"/>
        </p:nvSpPr>
        <p:spPr>
          <a:xfrm>
            <a:off x="1562100" y="6392863"/>
            <a:ext cx="1758950" cy="2270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spc="-1" dirty="0">
                <a:solidFill>
                  <a:srgbClr val="000000"/>
                </a:solidFill>
                <a:latin typeface="Open Sans"/>
              </a:rPr>
              <a:t>@MACMILLAN Profesional</a:t>
            </a:r>
            <a:endParaRPr lang="es-ES" sz="900" spc="-1" dirty="0"/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1"/>
          <p:cNvSpPr/>
          <p:nvPr userDrawn="1"/>
        </p:nvSpPr>
        <p:spPr>
          <a:xfrm>
            <a:off x="1562100" y="6392863"/>
            <a:ext cx="1758950" cy="2270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spc="-1" dirty="0">
                <a:solidFill>
                  <a:srgbClr val="000000"/>
                </a:solidFill>
                <a:latin typeface="Open Sans"/>
              </a:rPr>
              <a:t>@MACMILLAN Profesional</a:t>
            </a:r>
            <a:endParaRPr lang="es-ES" sz="900" spc="-1" dirty="0"/>
          </a:p>
        </p:txBody>
      </p:sp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stomShape 1"/>
          <p:cNvSpPr/>
          <p:nvPr userDrawn="1"/>
        </p:nvSpPr>
        <p:spPr>
          <a:xfrm>
            <a:off x="1562100" y="6392863"/>
            <a:ext cx="1758950" cy="2270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spc="-1" dirty="0">
                <a:solidFill>
                  <a:srgbClr val="000000"/>
                </a:solidFill>
                <a:latin typeface="Open Sans"/>
              </a:rPr>
              <a:t>@MACMILLAN Profesional</a:t>
            </a:r>
            <a:endParaRPr lang="es-ES" sz="900" spc="-1" dirty="0"/>
          </a:p>
        </p:txBody>
      </p:sp>
      <p:sp>
        <p:nvSpPr>
          <p:cNvPr id="4" name="CustomShape 1"/>
          <p:cNvSpPr/>
          <p:nvPr userDrawn="1"/>
        </p:nvSpPr>
        <p:spPr>
          <a:xfrm>
            <a:off x="1714500" y="6545263"/>
            <a:ext cx="1758950" cy="2270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spc="-1" dirty="0">
                <a:solidFill>
                  <a:srgbClr val="000000"/>
                </a:solidFill>
                <a:latin typeface="Open Sans"/>
              </a:rPr>
              <a:t>@MACMILLAN Profesional</a:t>
            </a:r>
            <a:endParaRPr lang="es-ES" sz="900" spc="-1" dirty="0"/>
          </a:p>
        </p:txBody>
      </p: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85800" y="2292480"/>
            <a:ext cx="7771680" cy="5309640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292480"/>
            <a:ext cx="7771680" cy="114516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292350"/>
            <a:ext cx="7772400" cy="1144588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es-ES"/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963"/>
            <a:ext cx="8229600" cy="3976687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r>
              <a:rPr lang="es-ES"/>
              <a:t>Click to edit the outline text format</a:t>
            </a:r>
          </a:p>
          <a:p>
            <a:pPr lvl="1"/>
            <a:r>
              <a:rPr lang="es-ES"/>
              <a:t>Second Outline Level</a:t>
            </a:r>
          </a:p>
          <a:p>
            <a:pPr lvl="2"/>
            <a:r>
              <a:rPr lang="es-ES"/>
              <a:t>Third Outline Level</a:t>
            </a:r>
          </a:p>
          <a:p>
            <a:pPr lvl="3"/>
            <a:r>
              <a:rPr lang="es-ES"/>
              <a:t>Fourth Outline Level</a:t>
            </a:r>
          </a:p>
          <a:p>
            <a:pPr lvl="4"/>
            <a:r>
              <a:rPr lang="es-ES"/>
              <a:t>Fifth Outline Level</a:t>
            </a:r>
          </a:p>
          <a:p>
            <a:pPr lvl="5"/>
            <a:r>
              <a:rPr lang="es-ES"/>
              <a:t>Sixth Outline Level</a:t>
            </a:r>
          </a:p>
          <a:p>
            <a:pPr lvl="6"/>
            <a:r>
              <a:rPr lang="es-ES"/>
              <a:t>Seventh Outline Level</a:t>
            </a:r>
          </a:p>
        </p:txBody>
      </p:sp>
      <p:sp>
        <p:nvSpPr>
          <p:cNvPr id="4" name="CustomShape 1"/>
          <p:cNvSpPr/>
          <p:nvPr userDrawn="1"/>
        </p:nvSpPr>
        <p:spPr>
          <a:xfrm>
            <a:off x="1562100" y="6392863"/>
            <a:ext cx="1758950" cy="2270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900" spc="-1" dirty="0">
                <a:solidFill>
                  <a:srgbClr val="000000"/>
                </a:solidFill>
                <a:latin typeface="Open Sans"/>
              </a:rPr>
              <a:t>@MACMILLAN Profesional</a:t>
            </a:r>
            <a:endParaRPr lang="es-ES" sz="900" spc="-1" dirty="0"/>
          </a:p>
        </p:txBody>
      </p:sp>
      <p:pic>
        <p:nvPicPr>
          <p:cNvPr id="1029" name="4 Imagen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11874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69" r:id="rId6"/>
    <p:sldLayoutId id="2147483670" r:id="rId7"/>
    <p:sldLayoutId id="2147483671" r:id="rId8"/>
    <p:sldLayoutId id="2147483672" r:id="rId9"/>
    <p:sldLayoutId id="2147483678" r:id="rId10"/>
    <p:sldLayoutId id="2147483679" r:id="rId11"/>
    <p:sldLayoutId id="214748368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Imagen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5088" y="6203950"/>
            <a:ext cx="118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" name="CustomShape 2"/>
          <p:cNvSpPr/>
          <p:nvPr/>
        </p:nvSpPr>
        <p:spPr>
          <a:xfrm>
            <a:off x="7526338" y="822325"/>
            <a:ext cx="790575" cy="2730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1200" b="1" spc="-1" dirty="0">
                <a:solidFill>
                  <a:srgbClr val="00B4D5"/>
                </a:solidFill>
                <a:latin typeface="Open Sans"/>
              </a:rPr>
              <a:t>Unitat</a:t>
            </a:r>
            <a:endParaRPr lang="ca-ES" sz="1200" spc="-1" dirty="0"/>
          </a:p>
        </p:txBody>
      </p:sp>
      <p:sp>
        <p:nvSpPr>
          <p:cNvPr id="41" name="CustomShape 3"/>
          <p:cNvSpPr/>
          <p:nvPr/>
        </p:nvSpPr>
        <p:spPr>
          <a:xfrm>
            <a:off x="8067675" y="134938"/>
            <a:ext cx="676275" cy="110648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6600" b="1" spc="-1" dirty="0">
                <a:solidFill>
                  <a:srgbClr val="0083BB"/>
                </a:solidFill>
                <a:latin typeface="Open Sans"/>
              </a:rPr>
              <a:t>1</a:t>
            </a:r>
            <a:endParaRPr lang="ca-ES" sz="6600" spc="-1" dirty="0"/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2055813" y="2971800"/>
            <a:ext cx="61182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a-ES" b="1" spc="-1" dirty="0">
                <a:solidFill>
                  <a:srgbClr val="0083BB"/>
                </a:solidFill>
                <a:latin typeface="Open Sans"/>
                <a:cs typeface="+mn-cs"/>
              </a:rPr>
              <a:t>El Patrimoni empresarial. L’inventari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5088" y="6203950"/>
            <a:ext cx="118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125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ca-ES" altLang="es-ES" sz="3200">
                <a:solidFill>
                  <a:srgbClr val="00B4D5"/>
                </a:solidFill>
                <a:latin typeface="Calibri" pitchFamily="34" charset="0"/>
              </a:rPr>
              <a:t>El Balanç de situació</a:t>
            </a:r>
          </a:p>
        </p:txBody>
      </p:sp>
      <p:sp>
        <p:nvSpPr>
          <p:cNvPr id="11283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altLang="es-ES" sz="1200" b="1">
                <a:solidFill>
                  <a:srgbClr val="0083BB"/>
                </a:solidFill>
                <a:ea typeface="Open Sans"/>
                <a:cs typeface="Open Sans"/>
              </a:rPr>
              <a:t>Unitat 1</a:t>
            </a: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420961" y="1285860"/>
            <a:ext cx="5508625" cy="919162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300" dirty="0"/>
              <a:t>El </a:t>
            </a:r>
            <a:r>
              <a:rPr lang="ca-ES" sz="1300" b="1" dirty="0"/>
              <a:t>Balanç de situació </a:t>
            </a:r>
            <a:r>
              <a:rPr lang="ca-ES" sz="1300" dirty="0"/>
              <a:t>és un document comptable en què es presenten els elements patrimonials que constitueixen el Patrimoni de l’empresa agrupats en masses i </a:t>
            </a:r>
            <a:r>
              <a:rPr lang="ca-ES" sz="1300" dirty="0" err="1"/>
              <a:t>submasses</a:t>
            </a:r>
            <a:r>
              <a:rPr lang="ca-ES" sz="1300" dirty="0"/>
              <a:t> patrimonials que informen de la situació econòmica i financera de l’empresa.</a:t>
            </a:r>
          </a:p>
        </p:txBody>
      </p:sp>
      <p:pic>
        <p:nvPicPr>
          <p:cNvPr id="2" name="Imagen 1" descr="Tabla&#10;&#10;Descripción generada automáticamente">
            <a:extLst>
              <a:ext uri="{FF2B5EF4-FFF2-40B4-BE49-F238E27FC236}">
                <a16:creationId xmlns:a16="http://schemas.microsoft.com/office/drawing/2014/main" id="{CB185A83-D352-3081-5E5B-E72CAF844A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9749" y="2402366"/>
            <a:ext cx="6172200" cy="2714625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C903C526-8B69-D9FC-5B65-9561A2D616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2953" y="5366439"/>
            <a:ext cx="3267075" cy="409575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5088" y="6203950"/>
            <a:ext cx="118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125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ca-ES" altLang="es-ES" sz="3200">
                <a:solidFill>
                  <a:srgbClr val="00B4D5"/>
                </a:solidFill>
                <a:latin typeface="Calibri" pitchFamily="34" charset="0"/>
              </a:rPr>
              <a:t>L’activitat econòmica</a:t>
            </a:r>
          </a:p>
        </p:txBody>
      </p:sp>
      <p:sp>
        <p:nvSpPr>
          <p:cNvPr id="11283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altLang="es-ES" sz="1200" b="1">
                <a:solidFill>
                  <a:srgbClr val="0083BB"/>
                </a:solidFill>
                <a:ea typeface="Open Sans"/>
                <a:cs typeface="Open Sans"/>
              </a:rPr>
              <a:t>Unitat 1</a:t>
            </a: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2395522" y="1285860"/>
            <a:ext cx="5508625" cy="766763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altLang="es-ES" sz="1300"/>
              <a:t>L’</a:t>
            </a:r>
            <a:r>
              <a:rPr lang="ca-ES" altLang="es-ES" sz="1300" b="1"/>
              <a:t>activitat econòmica</a:t>
            </a:r>
            <a:r>
              <a:rPr lang="ca-ES" altLang="es-ES" sz="1300"/>
              <a:t> és la facultat que té l’ésser humà per a la producció i distribució de bens i serveis capaços de satisfer les seves necessitats amb els recursos limitats de què disposa.</a:t>
            </a:r>
          </a:p>
        </p:txBody>
      </p:sp>
      <p:cxnSp>
        <p:nvCxnSpPr>
          <p:cNvPr id="22" name="21 Conector recto"/>
          <p:cNvCxnSpPr/>
          <p:nvPr/>
        </p:nvCxnSpPr>
        <p:spPr>
          <a:xfrm flipH="1">
            <a:off x="2500336" y="2790818"/>
            <a:ext cx="1588" cy="2476500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9"/>
          <p:cNvSpPr>
            <a:spLocks noChangeArrowheads="1"/>
          </p:cNvSpPr>
          <p:nvPr/>
        </p:nvSpPr>
        <p:spPr bwMode="auto">
          <a:xfrm>
            <a:off x="2428899" y="2428868"/>
            <a:ext cx="5500687" cy="361950"/>
          </a:xfrm>
          <a:prstGeom prst="rect">
            <a:avLst/>
          </a:prstGeom>
          <a:solidFill>
            <a:srgbClr val="0083BB"/>
          </a:solidFill>
          <a:ln>
            <a:solidFill>
              <a:srgbClr val="0083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1300" b="1"/>
              <a:t>Etapes</a:t>
            </a:r>
          </a:p>
        </p:txBody>
      </p:sp>
      <p:cxnSp>
        <p:nvCxnSpPr>
          <p:cNvPr id="24" name="23 Conector recto"/>
          <p:cNvCxnSpPr>
            <a:endCxn id="28" idx="1"/>
          </p:cNvCxnSpPr>
          <p:nvPr/>
        </p:nvCxnSpPr>
        <p:spPr>
          <a:xfrm>
            <a:off x="2501924" y="3222618"/>
            <a:ext cx="166687" cy="0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9"/>
          <p:cNvSpPr>
            <a:spLocks noChangeArrowheads="1"/>
          </p:cNvSpPr>
          <p:nvPr/>
        </p:nvSpPr>
        <p:spPr bwMode="auto">
          <a:xfrm>
            <a:off x="2668611" y="2898768"/>
            <a:ext cx="5257800" cy="646112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300"/>
              <a:t>La producció de béns i serveis</a:t>
            </a:r>
          </a:p>
        </p:txBody>
      </p:sp>
      <p:cxnSp>
        <p:nvCxnSpPr>
          <p:cNvPr id="29" name="28 Conector recto"/>
          <p:cNvCxnSpPr>
            <a:endCxn id="30" idx="1"/>
          </p:cNvCxnSpPr>
          <p:nvPr/>
        </p:nvCxnSpPr>
        <p:spPr>
          <a:xfrm>
            <a:off x="2500336" y="4181468"/>
            <a:ext cx="169863" cy="0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9"/>
          <p:cNvSpPr>
            <a:spLocks noChangeArrowheads="1"/>
          </p:cNvSpPr>
          <p:nvPr/>
        </p:nvSpPr>
        <p:spPr bwMode="auto">
          <a:xfrm>
            <a:off x="2670199" y="3652830"/>
            <a:ext cx="5257800" cy="1058863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300"/>
              <a:t>La distribució d’aquests béns i serveis amb la finalitat d’apropar-los al consumidor</a:t>
            </a:r>
          </a:p>
        </p:txBody>
      </p:sp>
      <p:cxnSp>
        <p:nvCxnSpPr>
          <p:cNvPr id="31" name="30 Conector recto"/>
          <p:cNvCxnSpPr>
            <a:endCxn id="32" idx="1"/>
          </p:cNvCxnSpPr>
          <p:nvPr/>
        </p:nvCxnSpPr>
        <p:spPr>
          <a:xfrm>
            <a:off x="2500336" y="5267318"/>
            <a:ext cx="168275" cy="0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2668611" y="4829168"/>
            <a:ext cx="5245100" cy="876300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300"/>
              <a:t>L’adquisició d’aquests béns i serveis per part dels consumidors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5088" y="6203950"/>
            <a:ext cx="118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125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ca-ES" altLang="es-ES" sz="3200">
                <a:solidFill>
                  <a:srgbClr val="00B4D5"/>
                </a:solidFill>
                <a:latin typeface="Calibri" pitchFamily="34" charset="0"/>
              </a:rPr>
              <a:t>L’activitat econòmica</a:t>
            </a:r>
          </a:p>
        </p:txBody>
      </p:sp>
      <p:sp>
        <p:nvSpPr>
          <p:cNvPr id="11283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altLang="es-ES" sz="1200" b="1">
                <a:solidFill>
                  <a:srgbClr val="0083BB"/>
                </a:solidFill>
                <a:ea typeface="Open Sans"/>
                <a:cs typeface="Open Sans"/>
              </a:rPr>
              <a:t>Unitat 1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2420961" y="1285860"/>
            <a:ext cx="5508625" cy="876300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300"/>
              <a:t>L’</a:t>
            </a:r>
            <a:r>
              <a:rPr lang="ca-ES" sz="1300" b="1"/>
              <a:t>empresa</a:t>
            </a:r>
            <a:r>
              <a:rPr lang="ca-ES" sz="1300"/>
              <a:t> és la unió d’elements humans, béns materials i capacitats tècniques i financeres per a la producció de béns i la prestació de serveis que satisfacin les necessitats humanes, per tal d’obtenir el màxim benefici.</a:t>
            </a: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2413023" y="5124468"/>
            <a:ext cx="5508625" cy="876300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300"/>
              <a:t>L’</a:t>
            </a:r>
            <a:r>
              <a:rPr lang="ca-ES" sz="1300" b="1"/>
              <a:t>activitat</a:t>
            </a:r>
            <a:r>
              <a:rPr lang="ca-ES" sz="1300"/>
              <a:t> </a:t>
            </a:r>
            <a:r>
              <a:rPr lang="ca-ES" sz="1300" b="1"/>
              <a:t>empresarial</a:t>
            </a:r>
            <a:r>
              <a:rPr lang="ca-ES" sz="1300"/>
              <a:t> és aquella que realitza l’empresa amb l’objectiu no només d’obtenir un benefici, sinó també amb una finalitat social, satisfent la demanda dels consumidors amb els béns o serveis que fabrica o presta.</a:t>
            </a: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2440011" y="2568593"/>
            <a:ext cx="2681287" cy="504825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300" b="1"/>
              <a:t>Classificació de les empreses:</a:t>
            </a:r>
          </a:p>
        </p:txBody>
      </p:sp>
      <p:cxnSp>
        <p:nvCxnSpPr>
          <p:cNvPr id="17" name="16 Conector recto"/>
          <p:cNvCxnSpPr>
            <a:endCxn id="18" idx="1"/>
          </p:cNvCxnSpPr>
          <p:nvPr/>
        </p:nvCxnSpPr>
        <p:spPr>
          <a:xfrm>
            <a:off x="2438423" y="3308368"/>
            <a:ext cx="246063" cy="1587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2684486" y="3146443"/>
            <a:ext cx="5245100" cy="323850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300"/>
              <a:t>Segons l’activitat econòmica</a:t>
            </a:r>
          </a:p>
        </p:txBody>
      </p:sp>
      <p:cxnSp>
        <p:nvCxnSpPr>
          <p:cNvPr id="19" name="18 Conector recto"/>
          <p:cNvCxnSpPr>
            <a:endCxn id="20" idx="1"/>
          </p:cNvCxnSpPr>
          <p:nvPr/>
        </p:nvCxnSpPr>
        <p:spPr>
          <a:xfrm>
            <a:off x="2438423" y="3736993"/>
            <a:ext cx="247650" cy="1587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2686073" y="3554430"/>
            <a:ext cx="5243513" cy="365125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300"/>
              <a:t>Segons la seva mida</a:t>
            </a:r>
          </a:p>
        </p:txBody>
      </p:sp>
      <p:cxnSp>
        <p:nvCxnSpPr>
          <p:cNvPr id="25" name="24 Conector recto"/>
          <p:cNvCxnSpPr/>
          <p:nvPr/>
        </p:nvCxnSpPr>
        <p:spPr>
          <a:xfrm rot="5400000">
            <a:off x="1685949" y="3824305"/>
            <a:ext cx="1504950" cy="3175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endCxn id="27" idx="1"/>
          </p:cNvCxnSpPr>
          <p:nvPr/>
        </p:nvCxnSpPr>
        <p:spPr>
          <a:xfrm>
            <a:off x="2438423" y="4154505"/>
            <a:ext cx="247650" cy="1588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9"/>
          <p:cNvSpPr>
            <a:spLocks noChangeArrowheads="1"/>
          </p:cNvSpPr>
          <p:nvPr/>
        </p:nvSpPr>
        <p:spPr bwMode="auto">
          <a:xfrm>
            <a:off x="2686073" y="3992580"/>
            <a:ext cx="5243513" cy="323850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300"/>
              <a:t>Segons la seva forma jurídica</a:t>
            </a:r>
          </a:p>
        </p:txBody>
      </p:sp>
      <p:cxnSp>
        <p:nvCxnSpPr>
          <p:cNvPr id="33" name="32 Conector recto"/>
          <p:cNvCxnSpPr/>
          <p:nvPr/>
        </p:nvCxnSpPr>
        <p:spPr>
          <a:xfrm>
            <a:off x="2427311" y="4576780"/>
            <a:ext cx="258762" cy="0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2686073" y="4430730"/>
            <a:ext cx="5243513" cy="292100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300"/>
              <a:t>Segons la propietat del capital</a:t>
            </a:r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5088" y="6203950"/>
            <a:ext cx="118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125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ca-ES" altLang="es-ES" sz="3200">
                <a:solidFill>
                  <a:srgbClr val="00B4D5"/>
                </a:solidFill>
                <a:latin typeface="Calibri" pitchFamily="34" charset="0"/>
              </a:rPr>
              <a:t>La comptabilitat</a:t>
            </a:r>
          </a:p>
        </p:txBody>
      </p:sp>
      <p:sp>
        <p:nvSpPr>
          <p:cNvPr id="11283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altLang="es-ES" sz="1200" b="1">
                <a:solidFill>
                  <a:srgbClr val="0083BB"/>
                </a:solidFill>
                <a:ea typeface="Open Sans"/>
                <a:cs typeface="Open Sans"/>
              </a:rPr>
              <a:t>Unitat 1</a:t>
            </a: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2411397" y="1285860"/>
            <a:ext cx="5508625" cy="919162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300"/>
              <a:t>La </a:t>
            </a:r>
            <a:r>
              <a:rPr lang="ca-ES" sz="1300" b="1"/>
              <a:t>comptabilitat</a:t>
            </a:r>
            <a:r>
              <a:rPr lang="ca-ES" sz="1300"/>
              <a:t> és la ciència que, seguint unes normes específiques, s’encarrega de registrar, representar, sintetitzar i mesurar el Patrimoni d’una empresa per tal d’interpretar els seus resultats i conèixer la seva situació econòmica i financera per informar a tercers.</a:t>
            </a:r>
          </a:p>
        </p:txBody>
      </p:sp>
      <p:cxnSp>
        <p:nvCxnSpPr>
          <p:cNvPr id="23" name="22 Conector recto"/>
          <p:cNvCxnSpPr/>
          <p:nvPr/>
        </p:nvCxnSpPr>
        <p:spPr>
          <a:xfrm rot="5400000">
            <a:off x="1777191" y="5160173"/>
            <a:ext cx="1308100" cy="1587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2357422" y="4143380"/>
            <a:ext cx="5500687" cy="361950"/>
          </a:xfrm>
          <a:prstGeom prst="rect">
            <a:avLst/>
          </a:prstGeom>
          <a:solidFill>
            <a:srgbClr val="0083BB"/>
          </a:solidFill>
          <a:ln>
            <a:solidFill>
              <a:srgbClr val="0083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1300" b="1"/>
              <a:t>Tipus</a:t>
            </a:r>
          </a:p>
        </p:txBody>
      </p:sp>
      <p:cxnSp>
        <p:nvCxnSpPr>
          <p:cNvPr id="28" name="27 Conector recto"/>
          <p:cNvCxnSpPr>
            <a:endCxn id="29" idx="1"/>
          </p:cNvCxnSpPr>
          <p:nvPr/>
        </p:nvCxnSpPr>
        <p:spPr>
          <a:xfrm>
            <a:off x="2428859" y="4830767"/>
            <a:ext cx="168275" cy="1588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2597134" y="4613280"/>
            <a:ext cx="5257800" cy="433387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300"/>
              <a:t>Comptabilitat financera o general</a:t>
            </a:r>
          </a:p>
        </p:txBody>
      </p:sp>
      <p:cxnSp>
        <p:nvCxnSpPr>
          <p:cNvPr id="30" name="29 Conector recto"/>
          <p:cNvCxnSpPr>
            <a:endCxn id="31" idx="1"/>
          </p:cNvCxnSpPr>
          <p:nvPr/>
        </p:nvCxnSpPr>
        <p:spPr>
          <a:xfrm flipV="1">
            <a:off x="2428859" y="5321305"/>
            <a:ext cx="169863" cy="0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2598722" y="5119692"/>
            <a:ext cx="5257800" cy="401638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300"/>
              <a:t>Comptabilitat de costos o analítica</a:t>
            </a:r>
          </a:p>
        </p:txBody>
      </p:sp>
      <p:cxnSp>
        <p:nvCxnSpPr>
          <p:cNvPr id="32" name="31 Conector recto"/>
          <p:cNvCxnSpPr>
            <a:endCxn id="35" idx="1"/>
          </p:cNvCxnSpPr>
          <p:nvPr/>
        </p:nvCxnSpPr>
        <p:spPr>
          <a:xfrm flipV="1">
            <a:off x="2430447" y="5813430"/>
            <a:ext cx="166687" cy="0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9"/>
          <p:cNvSpPr>
            <a:spLocks noChangeArrowheads="1"/>
          </p:cNvSpPr>
          <p:nvPr/>
        </p:nvSpPr>
        <p:spPr bwMode="auto">
          <a:xfrm>
            <a:off x="2597134" y="5594355"/>
            <a:ext cx="5245100" cy="438150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300"/>
              <a:t>Comptabilitat de societats</a:t>
            </a:r>
          </a:p>
        </p:txBody>
      </p:sp>
      <p:pic>
        <p:nvPicPr>
          <p:cNvPr id="2" name="Imagen 1" descr="Interfaz de usuario gráfica, Texto, Aplicación, Chat o mensaje de texto&#10;&#10;Descripción generada automáticamente">
            <a:extLst>
              <a:ext uri="{FF2B5EF4-FFF2-40B4-BE49-F238E27FC236}">
                <a16:creationId xmlns:a16="http://schemas.microsoft.com/office/drawing/2014/main" id="{17BA40B0-1476-5E2A-320C-D3AE811A02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7991" y="2293728"/>
            <a:ext cx="6153150" cy="1695450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5088" y="6203950"/>
            <a:ext cx="118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125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ca-ES" altLang="es-ES" sz="3200">
                <a:solidFill>
                  <a:srgbClr val="00B4D5"/>
                </a:solidFill>
                <a:latin typeface="Calibri" pitchFamily="34" charset="0"/>
              </a:rPr>
              <a:t>El patrimoni</a:t>
            </a:r>
          </a:p>
        </p:txBody>
      </p:sp>
      <p:sp>
        <p:nvSpPr>
          <p:cNvPr id="11283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altLang="es-ES" sz="1200" b="1">
                <a:solidFill>
                  <a:srgbClr val="0083BB"/>
                </a:solidFill>
                <a:ea typeface="Open Sans"/>
                <a:cs typeface="Open Sans"/>
              </a:rPr>
              <a:t>Unitat 1</a:t>
            </a: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2420961" y="1285860"/>
            <a:ext cx="5508625" cy="919162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300"/>
              <a:t>El </a:t>
            </a:r>
            <a:r>
              <a:rPr lang="ca-ES" sz="1300" b="1"/>
              <a:t>Patrimoni</a:t>
            </a:r>
            <a:r>
              <a:rPr lang="ca-ES" sz="1300"/>
              <a:t> de l’empresa és el conjunt de béns, drets i obligacions degudament valorats amb què compta l’empresa per al desenvolupament de la seva activitat i que constitueixen els mitjans econòmics i financers per assolir els seus objectius.</a:t>
            </a: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2420961" y="2428868"/>
            <a:ext cx="5508625" cy="614363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300" dirty="0"/>
              <a:t>Els diferents elements que constitueixen aquest Patrimoni es denominen </a:t>
            </a:r>
            <a:r>
              <a:rPr lang="ca-ES" sz="1300" b="1" dirty="0"/>
              <a:t>elements patrimonials.</a:t>
            </a:r>
            <a:endParaRPr lang="ca-ES" sz="1300" dirty="0"/>
          </a:p>
        </p:txBody>
      </p:sp>
      <p:pic>
        <p:nvPicPr>
          <p:cNvPr id="2" name="Imagen 1" descr="Tabla&#10;&#10;Descripción generada automáticamente">
            <a:extLst>
              <a:ext uri="{FF2B5EF4-FFF2-40B4-BE49-F238E27FC236}">
                <a16:creationId xmlns:a16="http://schemas.microsoft.com/office/drawing/2014/main" id="{ECC1154E-8F27-FDD0-3C41-C6A2BB1B27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6639" y="3124919"/>
            <a:ext cx="4892795" cy="3066692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5088" y="6203950"/>
            <a:ext cx="118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125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ca-ES" altLang="es-ES" sz="3200">
                <a:solidFill>
                  <a:srgbClr val="00B4D5"/>
                </a:solidFill>
                <a:latin typeface="Calibri" pitchFamily="34" charset="0"/>
              </a:rPr>
              <a:t>El patrimoni</a:t>
            </a:r>
          </a:p>
        </p:txBody>
      </p:sp>
      <p:sp>
        <p:nvSpPr>
          <p:cNvPr id="11283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altLang="es-ES" sz="1200" b="1">
                <a:solidFill>
                  <a:srgbClr val="0083BB"/>
                </a:solidFill>
                <a:ea typeface="Open Sans"/>
                <a:cs typeface="Open Sans"/>
              </a:rPr>
              <a:t>Unitat 1</a:t>
            </a:r>
          </a:p>
        </p:txBody>
      </p:sp>
      <p:sp>
        <p:nvSpPr>
          <p:cNvPr id="11" name="1 Título"/>
          <p:cNvSpPr txBox="1">
            <a:spLocks/>
          </p:cNvSpPr>
          <p:nvPr/>
        </p:nvSpPr>
        <p:spPr bwMode="auto">
          <a:xfrm>
            <a:off x="2428860" y="4354522"/>
            <a:ext cx="5699125" cy="360362"/>
          </a:xfrm>
          <a:prstGeom prst="rect">
            <a:avLst/>
          </a:prstGeom>
          <a:solidFill>
            <a:srgbClr val="0083BB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ca-ES" sz="1400" b="1" ker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Equació fonamental del patrimoni</a:t>
            </a:r>
          </a:p>
        </p:txBody>
      </p:sp>
      <p:pic>
        <p:nvPicPr>
          <p:cNvPr id="2" name="Imagen 1" descr="Diagrama&#10;&#10;Descripción generada automáticamente">
            <a:extLst>
              <a:ext uri="{FF2B5EF4-FFF2-40B4-BE49-F238E27FC236}">
                <a16:creationId xmlns:a16="http://schemas.microsoft.com/office/drawing/2014/main" id="{4F761F6B-0AAC-6C1B-6DA7-05CDF70818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6873" y="1333231"/>
            <a:ext cx="6099234" cy="2796935"/>
          </a:xfrm>
          <a:prstGeom prst="rect">
            <a:avLst/>
          </a:prstGeom>
        </p:spPr>
      </p:pic>
      <p:pic>
        <p:nvPicPr>
          <p:cNvPr id="3" name="Imagen 2" descr="Imagen que contiene Diagrama&#10;&#10;Descripción generada automáticamente">
            <a:extLst>
              <a:ext uri="{FF2B5EF4-FFF2-40B4-BE49-F238E27FC236}">
                <a16:creationId xmlns:a16="http://schemas.microsoft.com/office/drawing/2014/main" id="{4A6112AD-D56B-EC23-21E4-BF1E058657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19141" y="4950664"/>
            <a:ext cx="3314700" cy="781050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5088" y="6203950"/>
            <a:ext cx="118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125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ca-ES" altLang="es-ES" sz="3200">
                <a:solidFill>
                  <a:srgbClr val="00B4D5"/>
                </a:solidFill>
                <a:latin typeface="Calibri" pitchFamily="34" charset="0"/>
              </a:rPr>
              <a:t>El patrimoni</a:t>
            </a:r>
          </a:p>
        </p:txBody>
      </p:sp>
      <p:sp>
        <p:nvSpPr>
          <p:cNvPr id="11283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altLang="es-ES" sz="1200" b="1">
                <a:solidFill>
                  <a:srgbClr val="0083BB"/>
                </a:solidFill>
                <a:ea typeface="Open Sans"/>
                <a:cs typeface="Open Sans"/>
              </a:rPr>
              <a:t>Unitat 1</a:t>
            </a:r>
          </a:p>
        </p:txBody>
      </p:sp>
      <p:sp>
        <p:nvSpPr>
          <p:cNvPr id="9" name="1 Título"/>
          <p:cNvSpPr txBox="1">
            <a:spLocks/>
          </p:cNvSpPr>
          <p:nvPr/>
        </p:nvSpPr>
        <p:spPr bwMode="auto">
          <a:xfrm>
            <a:off x="2428860" y="1285860"/>
            <a:ext cx="5715040" cy="360362"/>
          </a:xfrm>
          <a:prstGeom prst="rect">
            <a:avLst/>
          </a:prstGeom>
          <a:solidFill>
            <a:srgbClr val="0083BB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ca-ES" sz="1400" b="1" ker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Classificació dels elements patrimonials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432074" y="4329130"/>
            <a:ext cx="5562600" cy="519113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300" b="1"/>
              <a:t>Llarg i curt termini:</a:t>
            </a:r>
          </a:p>
        </p:txBody>
      </p:sp>
      <p:cxnSp>
        <p:nvCxnSpPr>
          <p:cNvPr id="12" name="11 Conector recto"/>
          <p:cNvCxnSpPr>
            <a:endCxn id="13" idx="1"/>
          </p:cNvCxnSpPr>
          <p:nvPr/>
        </p:nvCxnSpPr>
        <p:spPr>
          <a:xfrm>
            <a:off x="2503511" y="5173680"/>
            <a:ext cx="239713" cy="0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2743224" y="4921268"/>
            <a:ext cx="5257800" cy="503237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ca-ES" sz="1300"/>
              <a:t>El </a:t>
            </a:r>
            <a:r>
              <a:rPr lang="ca-ES" sz="1300" b="1"/>
              <a:t>llarg termini </a:t>
            </a:r>
            <a:r>
              <a:rPr lang="ca-ES" sz="1300"/>
              <a:t>són períodes superiors a l’any.</a:t>
            </a:r>
          </a:p>
        </p:txBody>
      </p:sp>
      <p:cxnSp>
        <p:nvCxnSpPr>
          <p:cNvPr id="14" name="13 Conector recto"/>
          <p:cNvCxnSpPr>
            <a:endCxn id="15" idx="1"/>
          </p:cNvCxnSpPr>
          <p:nvPr/>
        </p:nvCxnSpPr>
        <p:spPr>
          <a:xfrm>
            <a:off x="2503511" y="5748355"/>
            <a:ext cx="239713" cy="0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2743224" y="5497530"/>
            <a:ext cx="5257800" cy="503238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ca-ES" sz="1300"/>
              <a:t>El </a:t>
            </a:r>
            <a:r>
              <a:rPr lang="ca-ES" sz="1300" b="1"/>
              <a:t>curt termini </a:t>
            </a:r>
            <a:r>
              <a:rPr lang="ca-ES" sz="1300"/>
              <a:t>són períodes iguals o inferiors a l’any.</a:t>
            </a:r>
            <a:endParaRPr lang="ca-ES" sz="1300" b="1" u="sng"/>
          </a:p>
        </p:txBody>
      </p:sp>
      <p:cxnSp>
        <p:nvCxnSpPr>
          <p:cNvPr id="16" name="15 Conector recto"/>
          <p:cNvCxnSpPr/>
          <p:nvPr/>
        </p:nvCxnSpPr>
        <p:spPr>
          <a:xfrm rot="5400000">
            <a:off x="2053455" y="5298299"/>
            <a:ext cx="900113" cy="3175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n 1" descr="Tabla&#10;&#10;Descripción generada automáticamente">
            <a:extLst>
              <a:ext uri="{FF2B5EF4-FFF2-40B4-BE49-F238E27FC236}">
                <a16:creationId xmlns:a16="http://schemas.microsoft.com/office/drawing/2014/main" id="{C5F749FE-D66B-17A8-BC32-2D57AF4A32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1032" y="1721330"/>
            <a:ext cx="5841522" cy="2509568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5088" y="6203950"/>
            <a:ext cx="118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125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ca-ES" altLang="es-ES" sz="3200">
                <a:solidFill>
                  <a:srgbClr val="00B4D5"/>
                </a:solidFill>
                <a:latin typeface="Calibri" pitchFamily="34" charset="0"/>
              </a:rPr>
              <a:t>L’inventari</a:t>
            </a:r>
          </a:p>
        </p:txBody>
      </p:sp>
      <p:sp>
        <p:nvSpPr>
          <p:cNvPr id="11283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altLang="es-ES" sz="1200" b="1">
                <a:solidFill>
                  <a:srgbClr val="0083BB"/>
                </a:solidFill>
                <a:ea typeface="Open Sans"/>
                <a:cs typeface="Open Sans"/>
              </a:rPr>
              <a:t>Unitat 1</a:t>
            </a: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420961" y="1493847"/>
            <a:ext cx="5508625" cy="554037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300"/>
              <a:t>L’</a:t>
            </a:r>
            <a:r>
              <a:rPr lang="ca-ES" sz="1300" b="1"/>
              <a:t>inventari</a:t>
            </a:r>
            <a:r>
              <a:rPr lang="ca-ES" sz="1300"/>
              <a:t> </a:t>
            </a:r>
            <a:r>
              <a:rPr lang="ca-ES" sz="1300" b="1"/>
              <a:t>document</a:t>
            </a:r>
            <a:r>
              <a:rPr lang="ca-ES" sz="1300"/>
              <a:t> és una relació detallada i valorada dels diferents elements que formen el Patrimoni de l’empresa.</a:t>
            </a:r>
          </a:p>
        </p:txBody>
      </p:sp>
      <p:cxnSp>
        <p:nvCxnSpPr>
          <p:cNvPr id="8" name="7 Conector recto"/>
          <p:cNvCxnSpPr/>
          <p:nvPr/>
        </p:nvCxnSpPr>
        <p:spPr>
          <a:xfrm rot="5400000">
            <a:off x="1780404" y="2905928"/>
            <a:ext cx="1717675" cy="1588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930548" y="2193934"/>
            <a:ext cx="4999038" cy="949325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300" b="1"/>
              <a:t>Detallada: </a:t>
            </a:r>
            <a:r>
              <a:rPr lang="ca-ES" sz="1300"/>
              <a:t>perquè hi apareixeran tots i cada un dels elements que tingui l’empresa. En cas que posseeixi mobles, es detallarà si són cadires, taules, prestatgeries, etc. Apareixerà també la marca i referència de cada article.</a:t>
            </a:r>
          </a:p>
        </p:txBody>
      </p:sp>
      <p:cxnSp>
        <p:nvCxnSpPr>
          <p:cNvPr id="11" name="10 Conector recto"/>
          <p:cNvCxnSpPr/>
          <p:nvPr/>
        </p:nvCxnSpPr>
        <p:spPr>
          <a:xfrm>
            <a:off x="2640036" y="2668597"/>
            <a:ext cx="290512" cy="1587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2930548" y="3295659"/>
            <a:ext cx="4999038" cy="949325"/>
          </a:xfrm>
          <a:prstGeom prst="rect">
            <a:avLst/>
          </a:prstGeom>
          <a:noFill/>
          <a:ln w="9525">
            <a:solidFill>
              <a:srgbClr val="0083BB"/>
            </a:solidFill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ca-ES" sz="1300" b="1"/>
              <a:t>Valorada: </a:t>
            </a:r>
            <a:r>
              <a:rPr lang="ca-ES" sz="1300"/>
              <a:t>perquè tots els elements es valoraran quantitativament. Es detallarà tant el preu unitari de cada element com el seu valor total.</a:t>
            </a:r>
          </a:p>
        </p:txBody>
      </p:sp>
      <p:cxnSp>
        <p:nvCxnSpPr>
          <p:cNvPr id="13" name="12 Conector recto"/>
          <p:cNvCxnSpPr/>
          <p:nvPr/>
        </p:nvCxnSpPr>
        <p:spPr>
          <a:xfrm>
            <a:off x="2646386" y="3762384"/>
            <a:ext cx="290512" cy="1588"/>
          </a:xfrm>
          <a:prstGeom prst="line">
            <a:avLst/>
          </a:prstGeom>
          <a:ln>
            <a:solidFill>
              <a:srgbClr val="0083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n 1">
            <a:extLst>
              <a:ext uri="{FF2B5EF4-FFF2-40B4-BE49-F238E27FC236}">
                <a16:creationId xmlns:a16="http://schemas.microsoft.com/office/drawing/2014/main" id="{67F2229D-3FC3-469F-9DEE-2CA617EB8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2876" y="4719548"/>
            <a:ext cx="3314700" cy="438150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n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85088" y="6203950"/>
            <a:ext cx="1181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itle 12"/>
          <p:cNvSpPr>
            <a:spLocks noGrp="1"/>
          </p:cNvSpPr>
          <p:nvPr>
            <p:ph type="title"/>
          </p:nvPr>
        </p:nvSpPr>
        <p:spPr bwMode="auto">
          <a:xfrm>
            <a:off x="1401763" y="620713"/>
            <a:ext cx="7748587" cy="492125"/>
          </a:xfrm>
        </p:spPr>
        <p:txBody>
          <a:bodyPr vert="horz"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ca-ES" altLang="es-ES" sz="3200">
                <a:solidFill>
                  <a:srgbClr val="00B4D5"/>
                </a:solidFill>
                <a:latin typeface="Calibri" pitchFamily="34" charset="0"/>
              </a:rPr>
              <a:t>L’inventari</a:t>
            </a:r>
          </a:p>
        </p:txBody>
      </p:sp>
      <p:sp>
        <p:nvSpPr>
          <p:cNvPr id="11283" name="CuadroTexto 8"/>
          <p:cNvSpPr txBox="1">
            <a:spLocks noChangeArrowheads="1"/>
          </p:cNvSpPr>
          <p:nvPr/>
        </p:nvSpPr>
        <p:spPr bwMode="auto">
          <a:xfrm>
            <a:off x="8191500" y="0"/>
            <a:ext cx="9525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a-ES" altLang="es-ES" sz="1200" b="1">
                <a:solidFill>
                  <a:srgbClr val="0083BB"/>
                </a:solidFill>
                <a:ea typeface="Open Sans"/>
                <a:cs typeface="Open Sans"/>
              </a:rPr>
              <a:t>Unitat 1</a:t>
            </a: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2428899" y="1714488"/>
            <a:ext cx="5500687" cy="361950"/>
          </a:xfrm>
          <a:prstGeom prst="rect">
            <a:avLst/>
          </a:prstGeom>
          <a:solidFill>
            <a:srgbClr val="0083BB"/>
          </a:solidFill>
          <a:ln>
            <a:solidFill>
              <a:srgbClr val="0083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a-ES" sz="1300" b="1"/>
              <a:t>Parts de l’inventari</a:t>
            </a:r>
          </a:p>
        </p:txBody>
      </p:sp>
      <p:pic>
        <p:nvPicPr>
          <p:cNvPr id="2" name="Imagen 1" descr="Escala de tiempo&#10;&#10;Descripción generada automáticamente">
            <a:extLst>
              <a:ext uri="{FF2B5EF4-FFF2-40B4-BE49-F238E27FC236}">
                <a16:creationId xmlns:a16="http://schemas.microsoft.com/office/drawing/2014/main" id="{C99BA737-455D-3958-CB25-6907CF020E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9749" y="2625935"/>
            <a:ext cx="6172200" cy="2181225"/>
          </a:xfrm>
          <a:prstGeom prst="rect">
            <a:avLst/>
          </a:prstGeom>
        </p:spPr>
      </p:pic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cb7bcbe-78d5-4388-a7ec-1f5835c9a8ad" xsi:nil="true"/>
    <lcf76f155ced4ddcb4097134ff3c332f xmlns="c2054961-9ca7-4b1d-a938-221454b1fa5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12CF62C539F3A4CAFFF5385648CD41C" ma:contentTypeVersion="15" ma:contentTypeDescription="Crear nuevo documento." ma:contentTypeScope="" ma:versionID="03a0aa87844675b66ab75cd39fb163c6">
  <xsd:schema xmlns:xsd="http://www.w3.org/2001/XMLSchema" xmlns:xs="http://www.w3.org/2001/XMLSchema" xmlns:p="http://schemas.microsoft.com/office/2006/metadata/properties" xmlns:ns2="c2054961-9ca7-4b1d-a938-221454b1fa5d" xmlns:ns3="0cb7bcbe-78d5-4388-a7ec-1f5835c9a8ad" targetNamespace="http://schemas.microsoft.com/office/2006/metadata/properties" ma:root="true" ma:fieldsID="8e596702251a8c63fc4561b7712c5572" ns2:_="" ns3:_="">
    <xsd:import namespace="c2054961-9ca7-4b1d-a938-221454b1fa5d"/>
    <xsd:import namespace="0cb7bcbe-78d5-4388-a7ec-1f5835c9a8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054961-9ca7-4b1d-a938-221454b1fa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Etiquetas de imagen" ma:readOnly="false" ma:fieldId="{5cf76f15-5ced-4ddc-b409-7134ff3c332f}" ma:taxonomyMulti="true" ma:sspId="4fb58666-e629-4e5a-b780-b8dcc15b318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b7bcbe-78d5-4388-a7ec-1f5835c9a8a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77746a1-352d-456a-a06a-5a3c5d1f79ea}" ma:internalName="TaxCatchAll" ma:showField="CatchAllData" ma:web="0cb7bcbe-78d5-4388-a7ec-1f5835c9a8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9198C6-161E-45A4-A919-F16F2126687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DBCB29F-A6AF-4A9A-AA14-E7DB8AA00F6A}">
  <ds:schemaRefs>
    <ds:schemaRef ds:uri="http://schemas.microsoft.com/office/2006/metadata/properties"/>
    <ds:schemaRef ds:uri="http://schemas.microsoft.com/office/infopath/2007/PartnerControls"/>
    <ds:schemaRef ds:uri="0cb7bcbe-78d5-4388-a7ec-1f5835c9a8ad"/>
    <ds:schemaRef ds:uri="c2054961-9ca7-4b1d-a938-221454b1fa5d"/>
  </ds:schemaRefs>
</ds:datastoreItem>
</file>

<file path=customXml/itemProps3.xml><?xml version="1.0" encoding="utf-8"?>
<ds:datastoreItem xmlns:ds="http://schemas.openxmlformats.org/officeDocument/2006/customXml" ds:itemID="{0748F7B7-1B9B-4CDB-A4BB-D5F61BB968B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</TotalTime>
  <Words>470</Words>
  <Application>Microsoft Office PowerPoint</Application>
  <PresentationFormat>Presentación en pantalla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Office Theme</vt:lpstr>
      <vt:lpstr>Presentación de PowerPoint</vt:lpstr>
      <vt:lpstr>L’activitat econòmica</vt:lpstr>
      <vt:lpstr>L’activitat econòmica</vt:lpstr>
      <vt:lpstr>La comptabilitat</vt:lpstr>
      <vt:lpstr>El patrimoni</vt:lpstr>
      <vt:lpstr>El patrimoni</vt:lpstr>
      <vt:lpstr>El patrimoni</vt:lpstr>
      <vt:lpstr>L’inventari</vt:lpstr>
      <vt:lpstr>L’inventari</vt:lpstr>
      <vt:lpstr>El Balanç de situació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1</cp:lastModifiedBy>
  <cp:revision>71</cp:revision>
  <dcterms:created xsi:type="dcterms:W3CDTF">2018-11-20T09:59:49Z</dcterms:created>
  <dcterms:modified xsi:type="dcterms:W3CDTF">2024-09-13T11:47:34Z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5</vt:i4>
  </property>
  <property fmtid="{D5CDD505-2E9C-101B-9397-08002B2CF9AE}" pid="12" name="ContentTypeId">
    <vt:lpwstr>0x010100A12CF62C539F3A4CAFFF5385648CD41C</vt:lpwstr>
  </property>
  <property fmtid="{D5CDD505-2E9C-101B-9397-08002B2CF9AE}" pid="13" name="MediaServiceImageTags">
    <vt:lpwstr/>
  </property>
</Properties>
</file>