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  <p:sldMasterId id="2147483649" r:id="rId5"/>
  </p:sldMasterIdLst>
  <p:notesMasterIdLst>
    <p:notesMasterId r:id="rId16"/>
  </p:notesMasterIdLst>
  <p:handoutMasterIdLst>
    <p:handoutMasterId r:id="rId17"/>
  </p:handoutMasterIdLst>
  <p:sldIdLst>
    <p:sldId id="256" r:id="rId6"/>
    <p:sldId id="257" r:id="rId7"/>
    <p:sldId id="279" r:id="rId8"/>
    <p:sldId id="280" r:id="rId9"/>
    <p:sldId id="282" r:id="rId10"/>
    <p:sldId id="287" r:id="rId11"/>
    <p:sldId id="286" r:id="rId12"/>
    <p:sldId id="288" r:id="rId13"/>
    <p:sldId id="284" r:id="rId14"/>
    <p:sldId id="285" r:id="rId15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564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2844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AAA510-B848-45F6-A493-BA4719221721}" type="doc">
      <dgm:prSet loTypeId="urn:microsoft.com/office/officeart/2005/8/layout/radial5" loCatId="cycle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s-ES"/>
        </a:p>
      </dgm:t>
    </dgm:pt>
    <dgm:pt modelId="{8C2E6C83-99B8-4A62-B4B3-EC0A0BB87344}">
      <dgm:prSet phldrT="[Texto]" custT="1"/>
      <dgm:spPr>
        <a:solidFill>
          <a:srgbClr val="0564FA"/>
        </a:solidFill>
      </dgm:spPr>
      <dgm:t>
        <a:bodyPr/>
        <a:lstStyle/>
        <a:p>
          <a:r>
            <a:rPr lang="es-ES" sz="1400" dirty="0"/>
            <a:t>Devoluciones y descuentos en compras</a:t>
          </a:r>
        </a:p>
      </dgm:t>
    </dgm:pt>
    <dgm:pt modelId="{6DC9889A-CAF0-4F88-8CFE-971F06288B7F}" type="parTrans" cxnId="{4D0BA8F8-FEC1-4F47-82E5-8EC87D483065}">
      <dgm:prSet/>
      <dgm:spPr/>
      <dgm:t>
        <a:bodyPr/>
        <a:lstStyle/>
        <a:p>
          <a:endParaRPr lang="es-ES"/>
        </a:p>
      </dgm:t>
    </dgm:pt>
    <dgm:pt modelId="{3D9D5A5F-7C53-4CC7-9822-635D7176FE34}" type="sibTrans" cxnId="{4D0BA8F8-FEC1-4F47-82E5-8EC87D483065}">
      <dgm:prSet/>
      <dgm:spPr/>
      <dgm:t>
        <a:bodyPr/>
        <a:lstStyle/>
        <a:p>
          <a:endParaRPr lang="es-ES"/>
        </a:p>
      </dgm:t>
    </dgm:pt>
    <dgm:pt modelId="{F43B49EE-C243-44EC-9ADA-4AE37DD1EE14}">
      <dgm:prSet phldrT="[Texto]"/>
      <dgm:spPr>
        <a:noFill/>
        <a:ln>
          <a:solidFill>
            <a:srgbClr val="0564FA"/>
          </a:solidFill>
        </a:ln>
      </dgm:spPr>
      <dgm:t>
        <a:bodyPr/>
        <a:lstStyle/>
        <a:p>
          <a:r>
            <a:rPr lang="es-ES" baseline="0" dirty="0">
              <a:solidFill>
                <a:schemeClr val="tx1"/>
              </a:solidFill>
              <a:latin typeface="+mn-lt"/>
              <a:ea typeface="+mn-ea"/>
              <a:cs typeface="+mn-cs"/>
            </a:rPr>
            <a:t>(606) Descuentos sobre compras por pronto pago </a:t>
          </a:r>
          <a:endParaRPr lang="es-ES" dirty="0">
            <a:solidFill>
              <a:schemeClr val="tx1"/>
            </a:solidFill>
          </a:endParaRPr>
        </a:p>
      </dgm:t>
    </dgm:pt>
    <dgm:pt modelId="{BB143280-C93B-4786-A07B-FAAE10EEAC21}" type="parTrans" cxnId="{7A850CD6-DB1A-49F1-A379-151207419636}">
      <dgm:prSet/>
      <dgm:spPr>
        <a:solidFill>
          <a:srgbClr val="0564FA"/>
        </a:solidFill>
      </dgm:spPr>
      <dgm:t>
        <a:bodyPr/>
        <a:lstStyle/>
        <a:p>
          <a:endParaRPr lang="es-ES"/>
        </a:p>
      </dgm:t>
    </dgm:pt>
    <dgm:pt modelId="{5FFD0924-B950-4E49-9612-077D22BBCC5B}" type="sibTrans" cxnId="{7A850CD6-DB1A-49F1-A379-151207419636}">
      <dgm:prSet/>
      <dgm:spPr/>
      <dgm:t>
        <a:bodyPr/>
        <a:lstStyle/>
        <a:p>
          <a:endParaRPr lang="es-ES"/>
        </a:p>
      </dgm:t>
    </dgm:pt>
    <dgm:pt modelId="{B4A2593B-758B-4F68-82E6-C178F97F27B5}">
      <dgm:prSet phldrT="[Texto]"/>
      <dgm:spPr>
        <a:noFill/>
        <a:ln>
          <a:solidFill>
            <a:srgbClr val="0564FA"/>
          </a:solidFill>
        </a:ln>
      </dgm:spPr>
      <dgm:t>
        <a:bodyPr/>
        <a:lstStyle/>
        <a:p>
          <a:r>
            <a:rPr lang="es-ES" baseline="0" dirty="0">
              <a:solidFill>
                <a:schemeClr val="tx1"/>
              </a:solidFill>
              <a:latin typeface="+mn-lt"/>
              <a:ea typeface="+mn-ea"/>
              <a:cs typeface="+mn-cs"/>
            </a:rPr>
            <a:t>(608) Devoluciones de compras y operaciones similares 	</a:t>
          </a:r>
          <a:endParaRPr lang="es-ES" dirty="0">
            <a:solidFill>
              <a:schemeClr val="tx1"/>
            </a:solidFill>
          </a:endParaRPr>
        </a:p>
      </dgm:t>
    </dgm:pt>
    <dgm:pt modelId="{1678AC7A-C520-46A6-93D2-DD10996763B9}" type="parTrans" cxnId="{E2BFF698-7B96-4F84-8820-C45252D7AF66}">
      <dgm:prSet/>
      <dgm:spPr>
        <a:solidFill>
          <a:srgbClr val="0564FA"/>
        </a:solidFill>
      </dgm:spPr>
      <dgm:t>
        <a:bodyPr/>
        <a:lstStyle/>
        <a:p>
          <a:endParaRPr lang="es-ES"/>
        </a:p>
      </dgm:t>
    </dgm:pt>
    <dgm:pt modelId="{04A10D2F-E3C2-48C7-9CA8-99D1E66DF5B3}" type="sibTrans" cxnId="{E2BFF698-7B96-4F84-8820-C45252D7AF66}">
      <dgm:prSet/>
      <dgm:spPr/>
      <dgm:t>
        <a:bodyPr/>
        <a:lstStyle/>
        <a:p>
          <a:endParaRPr lang="es-ES"/>
        </a:p>
      </dgm:t>
    </dgm:pt>
    <dgm:pt modelId="{D20DF0CE-B6AD-479C-A427-8430E22BCCD8}">
      <dgm:prSet phldrT="[Texto]"/>
      <dgm:spPr>
        <a:noFill/>
        <a:ln>
          <a:solidFill>
            <a:srgbClr val="0564FA"/>
          </a:solidFill>
        </a:ln>
      </dgm:spPr>
      <dgm:t>
        <a:bodyPr/>
        <a:lstStyle/>
        <a:p>
          <a:r>
            <a:rPr lang="es-ES" baseline="0" dirty="0">
              <a:solidFill>
                <a:schemeClr val="tx1"/>
              </a:solidFill>
              <a:latin typeface="+mn-lt"/>
              <a:ea typeface="+mn-ea"/>
              <a:cs typeface="+mn-cs"/>
            </a:rPr>
            <a:t>(609) </a:t>
          </a:r>
          <a:r>
            <a:rPr lang="es-ES" i="1" baseline="0" dirty="0">
              <a:solidFill>
                <a:schemeClr val="tx1"/>
              </a:solidFill>
              <a:latin typeface="+mn-lt"/>
              <a:ea typeface="+mn-ea"/>
              <a:cs typeface="+mn-cs"/>
            </a:rPr>
            <a:t>Rappels </a:t>
          </a:r>
          <a:r>
            <a:rPr lang="es-ES" i="0" baseline="0" dirty="0">
              <a:solidFill>
                <a:schemeClr val="tx1"/>
              </a:solidFill>
              <a:latin typeface="+mn-lt"/>
              <a:ea typeface="+mn-ea"/>
              <a:cs typeface="+mn-cs"/>
            </a:rPr>
            <a:t>por compras </a:t>
          </a:r>
        </a:p>
      </dgm:t>
    </dgm:pt>
    <dgm:pt modelId="{D52FF6D9-DCA0-4455-BE05-A01E021E8EAA}" type="parTrans" cxnId="{7DA7585C-2BDD-49A3-82CF-94146366C598}">
      <dgm:prSet/>
      <dgm:spPr>
        <a:solidFill>
          <a:srgbClr val="0564FA"/>
        </a:solidFill>
      </dgm:spPr>
      <dgm:t>
        <a:bodyPr/>
        <a:lstStyle/>
        <a:p>
          <a:endParaRPr lang="es-ES"/>
        </a:p>
      </dgm:t>
    </dgm:pt>
    <dgm:pt modelId="{B0D48C35-2C7B-4C50-B746-985945FEE64B}" type="sibTrans" cxnId="{7DA7585C-2BDD-49A3-82CF-94146366C598}">
      <dgm:prSet/>
      <dgm:spPr/>
      <dgm:t>
        <a:bodyPr/>
        <a:lstStyle/>
        <a:p>
          <a:endParaRPr lang="es-ES"/>
        </a:p>
      </dgm:t>
    </dgm:pt>
    <dgm:pt modelId="{3FDB7504-2453-49B5-A09B-B79801F3CEE0}" type="pres">
      <dgm:prSet presAssocID="{48AAA510-B848-45F6-A493-BA471922172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8C3F1BB-A082-4CA5-82D4-35AADCB90CFC}" type="pres">
      <dgm:prSet presAssocID="{8C2E6C83-99B8-4A62-B4B3-EC0A0BB87344}" presName="centerShape" presStyleLbl="node0" presStyleIdx="0" presStyleCnt="1" custScaleX="185555" custScaleY="138297"/>
      <dgm:spPr/>
    </dgm:pt>
    <dgm:pt modelId="{AB865710-11ED-4702-BFE0-A3347AF893CE}" type="pres">
      <dgm:prSet presAssocID="{BB143280-C93B-4786-A07B-FAAE10EEAC21}" presName="parTrans" presStyleLbl="sibTrans2D1" presStyleIdx="0" presStyleCnt="3"/>
      <dgm:spPr/>
    </dgm:pt>
    <dgm:pt modelId="{AEACD085-F9AC-4708-856C-9F011F5CF114}" type="pres">
      <dgm:prSet presAssocID="{BB143280-C93B-4786-A07B-FAAE10EEAC21}" presName="connectorText" presStyleLbl="sibTrans2D1" presStyleIdx="0" presStyleCnt="3"/>
      <dgm:spPr/>
    </dgm:pt>
    <dgm:pt modelId="{2CDE9CDA-6867-42FE-B16F-AA10798D99A3}" type="pres">
      <dgm:prSet presAssocID="{F43B49EE-C243-44EC-9ADA-4AE37DD1EE14}" presName="node" presStyleLbl="node1" presStyleIdx="0" presStyleCnt="3">
        <dgm:presLayoutVars>
          <dgm:bulletEnabled val="1"/>
        </dgm:presLayoutVars>
      </dgm:prSet>
      <dgm:spPr/>
    </dgm:pt>
    <dgm:pt modelId="{7B3CD495-F3B1-4B4A-9390-3911156B0873}" type="pres">
      <dgm:prSet presAssocID="{1678AC7A-C520-46A6-93D2-DD10996763B9}" presName="parTrans" presStyleLbl="sibTrans2D1" presStyleIdx="1" presStyleCnt="3"/>
      <dgm:spPr/>
    </dgm:pt>
    <dgm:pt modelId="{96D26A2F-6F39-4B25-9340-5580F9C4C8C9}" type="pres">
      <dgm:prSet presAssocID="{1678AC7A-C520-46A6-93D2-DD10996763B9}" presName="connectorText" presStyleLbl="sibTrans2D1" presStyleIdx="1" presStyleCnt="3"/>
      <dgm:spPr/>
    </dgm:pt>
    <dgm:pt modelId="{B853CF07-4D9D-4340-B6BD-36D0978C2C5F}" type="pres">
      <dgm:prSet presAssocID="{B4A2593B-758B-4F68-82E6-C178F97F27B5}" presName="node" presStyleLbl="node1" presStyleIdx="1" presStyleCnt="3">
        <dgm:presLayoutVars>
          <dgm:bulletEnabled val="1"/>
        </dgm:presLayoutVars>
      </dgm:prSet>
      <dgm:spPr/>
    </dgm:pt>
    <dgm:pt modelId="{B6307A15-E9A1-48A4-8251-BF004E9B5D6F}" type="pres">
      <dgm:prSet presAssocID="{D52FF6D9-DCA0-4455-BE05-A01E021E8EAA}" presName="parTrans" presStyleLbl="sibTrans2D1" presStyleIdx="2" presStyleCnt="3"/>
      <dgm:spPr/>
    </dgm:pt>
    <dgm:pt modelId="{0AA9714F-7411-4B47-9D2B-385B86AE1DCE}" type="pres">
      <dgm:prSet presAssocID="{D52FF6D9-DCA0-4455-BE05-A01E021E8EAA}" presName="connectorText" presStyleLbl="sibTrans2D1" presStyleIdx="2" presStyleCnt="3"/>
      <dgm:spPr/>
    </dgm:pt>
    <dgm:pt modelId="{57CDBF6B-C3DD-44F8-BE72-B5EC39306BAB}" type="pres">
      <dgm:prSet presAssocID="{D20DF0CE-B6AD-479C-A427-8430E22BCCD8}" presName="node" presStyleLbl="node1" presStyleIdx="2" presStyleCnt="3">
        <dgm:presLayoutVars>
          <dgm:bulletEnabled val="1"/>
        </dgm:presLayoutVars>
      </dgm:prSet>
      <dgm:spPr/>
    </dgm:pt>
  </dgm:ptLst>
  <dgm:cxnLst>
    <dgm:cxn modelId="{4079610C-58EA-436D-8792-A4D48D82534F}" type="presOf" srcId="{8C2E6C83-99B8-4A62-B4B3-EC0A0BB87344}" destId="{08C3F1BB-A082-4CA5-82D4-35AADCB90CFC}" srcOrd="0" destOrd="0" presId="urn:microsoft.com/office/officeart/2005/8/layout/radial5"/>
    <dgm:cxn modelId="{6EB2D51C-BB7B-4539-9F88-40CD7B23AEC2}" type="presOf" srcId="{BB143280-C93B-4786-A07B-FAAE10EEAC21}" destId="{AB865710-11ED-4702-BFE0-A3347AF893CE}" srcOrd="0" destOrd="0" presId="urn:microsoft.com/office/officeart/2005/8/layout/radial5"/>
    <dgm:cxn modelId="{676ABF2F-742A-4539-99D1-206D95D1B5A4}" type="presOf" srcId="{D52FF6D9-DCA0-4455-BE05-A01E021E8EAA}" destId="{B6307A15-E9A1-48A4-8251-BF004E9B5D6F}" srcOrd="0" destOrd="0" presId="urn:microsoft.com/office/officeart/2005/8/layout/radial5"/>
    <dgm:cxn modelId="{4C3DDD32-5339-4129-AC40-6458169A04B7}" type="presOf" srcId="{1678AC7A-C520-46A6-93D2-DD10996763B9}" destId="{96D26A2F-6F39-4B25-9340-5580F9C4C8C9}" srcOrd="1" destOrd="0" presId="urn:microsoft.com/office/officeart/2005/8/layout/radial5"/>
    <dgm:cxn modelId="{7DA7585C-2BDD-49A3-82CF-94146366C598}" srcId="{8C2E6C83-99B8-4A62-B4B3-EC0A0BB87344}" destId="{D20DF0CE-B6AD-479C-A427-8430E22BCCD8}" srcOrd="2" destOrd="0" parTransId="{D52FF6D9-DCA0-4455-BE05-A01E021E8EAA}" sibTransId="{B0D48C35-2C7B-4C50-B746-985945FEE64B}"/>
    <dgm:cxn modelId="{38E55D5D-73E8-4432-9253-38AE7279EA3E}" type="presOf" srcId="{D20DF0CE-B6AD-479C-A427-8430E22BCCD8}" destId="{57CDBF6B-C3DD-44F8-BE72-B5EC39306BAB}" srcOrd="0" destOrd="0" presId="urn:microsoft.com/office/officeart/2005/8/layout/radial5"/>
    <dgm:cxn modelId="{7A2B2C41-19C6-4FB5-A5E2-F5DAD2CEE741}" type="presOf" srcId="{1678AC7A-C520-46A6-93D2-DD10996763B9}" destId="{7B3CD495-F3B1-4B4A-9390-3911156B0873}" srcOrd="0" destOrd="0" presId="urn:microsoft.com/office/officeart/2005/8/layout/radial5"/>
    <dgm:cxn modelId="{1B301952-A25D-487D-A02D-18AB84C6481F}" type="presOf" srcId="{F43B49EE-C243-44EC-9ADA-4AE37DD1EE14}" destId="{2CDE9CDA-6867-42FE-B16F-AA10798D99A3}" srcOrd="0" destOrd="0" presId="urn:microsoft.com/office/officeart/2005/8/layout/radial5"/>
    <dgm:cxn modelId="{E2BFF698-7B96-4F84-8820-C45252D7AF66}" srcId="{8C2E6C83-99B8-4A62-B4B3-EC0A0BB87344}" destId="{B4A2593B-758B-4F68-82E6-C178F97F27B5}" srcOrd="1" destOrd="0" parTransId="{1678AC7A-C520-46A6-93D2-DD10996763B9}" sibTransId="{04A10D2F-E3C2-48C7-9CA8-99D1E66DF5B3}"/>
    <dgm:cxn modelId="{666A07B9-4089-410A-AEB3-219949EBAFF6}" type="presOf" srcId="{B4A2593B-758B-4F68-82E6-C178F97F27B5}" destId="{B853CF07-4D9D-4340-B6BD-36D0978C2C5F}" srcOrd="0" destOrd="0" presId="urn:microsoft.com/office/officeart/2005/8/layout/radial5"/>
    <dgm:cxn modelId="{7A850CD6-DB1A-49F1-A379-151207419636}" srcId="{8C2E6C83-99B8-4A62-B4B3-EC0A0BB87344}" destId="{F43B49EE-C243-44EC-9ADA-4AE37DD1EE14}" srcOrd="0" destOrd="0" parTransId="{BB143280-C93B-4786-A07B-FAAE10EEAC21}" sibTransId="{5FFD0924-B950-4E49-9612-077D22BBCC5B}"/>
    <dgm:cxn modelId="{A0B28EE6-C72A-4AEA-81E5-33222DBCD49A}" type="presOf" srcId="{D52FF6D9-DCA0-4455-BE05-A01E021E8EAA}" destId="{0AA9714F-7411-4B47-9D2B-385B86AE1DCE}" srcOrd="1" destOrd="0" presId="urn:microsoft.com/office/officeart/2005/8/layout/radial5"/>
    <dgm:cxn modelId="{70CA9FF7-60CE-4758-8459-D819CE9E6EA7}" type="presOf" srcId="{48AAA510-B848-45F6-A493-BA4719221721}" destId="{3FDB7504-2453-49B5-A09B-B79801F3CEE0}" srcOrd="0" destOrd="0" presId="urn:microsoft.com/office/officeart/2005/8/layout/radial5"/>
    <dgm:cxn modelId="{4D0BA8F8-FEC1-4F47-82E5-8EC87D483065}" srcId="{48AAA510-B848-45F6-A493-BA4719221721}" destId="{8C2E6C83-99B8-4A62-B4B3-EC0A0BB87344}" srcOrd="0" destOrd="0" parTransId="{6DC9889A-CAF0-4F88-8CFE-971F06288B7F}" sibTransId="{3D9D5A5F-7C53-4CC7-9822-635D7176FE34}"/>
    <dgm:cxn modelId="{CCDF00FD-99FF-4939-867B-CBBB3F90EEC6}" type="presOf" srcId="{BB143280-C93B-4786-A07B-FAAE10EEAC21}" destId="{AEACD085-F9AC-4708-856C-9F011F5CF114}" srcOrd="1" destOrd="0" presId="urn:microsoft.com/office/officeart/2005/8/layout/radial5"/>
    <dgm:cxn modelId="{CF7F404C-DDA2-4EEE-BAAD-1300ED8F836F}" type="presParOf" srcId="{3FDB7504-2453-49B5-A09B-B79801F3CEE0}" destId="{08C3F1BB-A082-4CA5-82D4-35AADCB90CFC}" srcOrd="0" destOrd="0" presId="urn:microsoft.com/office/officeart/2005/8/layout/radial5"/>
    <dgm:cxn modelId="{E22D4407-65C1-498C-94A1-842A3D83FE39}" type="presParOf" srcId="{3FDB7504-2453-49B5-A09B-B79801F3CEE0}" destId="{AB865710-11ED-4702-BFE0-A3347AF893CE}" srcOrd="1" destOrd="0" presId="urn:microsoft.com/office/officeart/2005/8/layout/radial5"/>
    <dgm:cxn modelId="{4D3C584E-9BEA-4210-9A75-63C13A61739F}" type="presParOf" srcId="{AB865710-11ED-4702-BFE0-A3347AF893CE}" destId="{AEACD085-F9AC-4708-856C-9F011F5CF114}" srcOrd="0" destOrd="0" presId="urn:microsoft.com/office/officeart/2005/8/layout/radial5"/>
    <dgm:cxn modelId="{925CD68E-6B3D-4094-8759-51AF68CB7BDE}" type="presParOf" srcId="{3FDB7504-2453-49B5-A09B-B79801F3CEE0}" destId="{2CDE9CDA-6867-42FE-B16F-AA10798D99A3}" srcOrd="2" destOrd="0" presId="urn:microsoft.com/office/officeart/2005/8/layout/radial5"/>
    <dgm:cxn modelId="{F4F03105-E32D-4D82-9C51-3C429ECB813C}" type="presParOf" srcId="{3FDB7504-2453-49B5-A09B-B79801F3CEE0}" destId="{7B3CD495-F3B1-4B4A-9390-3911156B0873}" srcOrd="3" destOrd="0" presId="urn:microsoft.com/office/officeart/2005/8/layout/radial5"/>
    <dgm:cxn modelId="{EE7D4358-D176-4FF3-9F9B-3063D11ABF15}" type="presParOf" srcId="{7B3CD495-F3B1-4B4A-9390-3911156B0873}" destId="{96D26A2F-6F39-4B25-9340-5580F9C4C8C9}" srcOrd="0" destOrd="0" presId="urn:microsoft.com/office/officeart/2005/8/layout/radial5"/>
    <dgm:cxn modelId="{444DC78F-F228-497B-B519-410694A1B359}" type="presParOf" srcId="{3FDB7504-2453-49B5-A09B-B79801F3CEE0}" destId="{B853CF07-4D9D-4340-B6BD-36D0978C2C5F}" srcOrd="4" destOrd="0" presId="urn:microsoft.com/office/officeart/2005/8/layout/radial5"/>
    <dgm:cxn modelId="{E5896A78-A685-4A13-BF3A-5529ECA766C1}" type="presParOf" srcId="{3FDB7504-2453-49B5-A09B-B79801F3CEE0}" destId="{B6307A15-E9A1-48A4-8251-BF004E9B5D6F}" srcOrd="5" destOrd="0" presId="urn:microsoft.com/office/officeart/2005/8/layout/radial5"/>
    <dgm:cxn modelId="{0B3ED13B-2453-4D7C-860C-9321E287645C}" type="presParOf" srcId="{B6307A15-E9A1-48A4-8251-BF004E9B5D6F}" destId="{0AA9714F-7411-4B47-9D2B-385B86AE1DCE}" srcOrd="0" destOrd="0" presId="urn:microsoft.com/office/officeart/2005/8/layout/radial5"/>
    <dgm:cxn modelId="{F34F15AC-D471-4391-A115-DE0EDAA254FF}" type="presParOf" srcId="{3FDB7504-2453-49B5-A09B-B79801F3CEE0}" destId="{57CDBF6B-C3DD-44F8-BE72-B5EC39306BAB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AAA510-B848-45F6-A493-BA4719221721}" type="doc">
      <dgm:prSet loTypeId="urn:microsoft.com/office/officeart/2005/8/layout/radial5" loCatId="cycle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s-ES"/>
        </a:p>
      </dgm:t>
    </dgm:pt>
    <dgm:pt modelId="{8C2E6C83-99B8-4A62-B4B3-EC0A0BB87344}">
      <dgm:prSet phldrT="[Texto]" custT="1"/>
      <dgm:spPr>
        <a:solidFill>
          <a:srgbClr val="0564FA"/>
        </a:solidFill>
      </dgm:spPr>
      <dgm:t>
        <a:bodyPr/>
        <a:lstStyle/>
        <a:p>
          <a:r>
            <a:rPr lang="es-ES" sz="1400" dirty="0"/>
            <a:t>Devoluciones y descuentos en ventas</a:t>
          </a:r>
        </a:p>
      </dgm:t>
    </dgm:pt>
    <dgm:pt modelId="{6DC9889A-CAF0-4F88-8CFE-971F06288B7F}" type="parTrans" cxnId="{4D0BA8F8-FEC1-4F47-82E5-8EC87D483065}">
      <dgm:prSet/>
      <dgm:spPr/>
      <dgm:t>
        <a:bodyPr/>
        <a:lstStyle/>
        <a:p>
          <a:endParaRPr lang="es-ES"/>
        </a:p>
      </dgm:t>
    </dgm:pt>
    <dgm:pt modelId="{3D9D5A5F-7C53-4CC7-9822-635D7176FE34}" type="sibTrans" cxnId="{4D0BA8F8-FEC1-4F47-82E5-8EC87D483065}">
      <dgm:prSet/>
      <dgm:spPr/>
      <dgm:t>
        <a:bodyPr/>
        <a:lstStyle/>
        <a:p>
          <a:endParaRPr lang="es-ES"/>
        </a:p>
      </dgm:t>
    </dgm:pt>
    <dgm:pt modelId="{F43B49EE-C243-44EC-9ADA-4AE37DD1EE14}">
      <dgm:prSet phldrT="[Texto]"/>
      <dgm:spPr>
        <a:noFill/>
        <a:ln>
          <a:solidFill>
            <a:srgbClr val="0564FA"/>
          </a:solidFill>
        </a:ln>
      </dgm:spPr>
      <dgm:t>
        <a:bodyPr/>
        <a:lstStyle/>
        <a:p>
          <a:r>
            <a:rPr lang="es-ES" baseline="0" dirty="0">
              <a:solidFill>
                <a:schemeClr val="tx1"/>
              </a:solidFill>
              <a:latin typeface="+mn-lt"/>
              <a:ea typeface="+mn-ea"/>
              <a:cs typeface="+mn-cs"/>
            </a:rPr>
            <a:t>(706) Descuentos sobre ventas por pronto pago </a:t>
          </a:r>
          <a:endParaRPr lang="es-ES" dirty="0">
            <a:solidFill>
              <a:schemeClr val="tx1"/>
            </a:solidFill>
          </a:endParaRPr>
        </a:p>
      </dgm:t>
    </dgm:pt>
    <dgm:pt modelId="{BB143280-C93B-4786-A07B-FAAE10EEAC21}" type="parTrans" cxnId="{7A850CD6-DB1A-49F1-A379-151207419636}">
      <dgm:prSet/>
      <dgm:spPr>
        <a:solidFill>
          <a:srgbClr val="0564FA"/>
        </a:solidFill>
      </dgm:spPr>
      <dgm:t>
        <a:bodyPr/>
        <a:lstStyle/>
        <a:p>
          <a:endParaRPr lang="es-ES"/>
        </a:p>
      </dgm:t>
    </dgm:pt>
    <dgm:pt modelId="{5FFD0924-B950-4E49-9612-077D22BBCC5B}" type="sibTrans" cxnId="{7A850CD6-DB1A-49F1-A379-151207419636}">
      <dgm:prSet/>
      <dgm:spPr/>
      <dgm:t>
        <a:bodyPr/>
        <a:lstStyle/>
        <a:p>
          <a:endParaRPr lang="es-ES"/>
        </a:p>
      </dgm:t>
    </dgm:pt>
    <dgm:pt modelId="{B4A2593B-758B-4F68-82E6-C178F97F27B5}">
      <dgm:prSet phldrT="[Texto]"/>
      <dgm:spPr>
        <a:noFill/>
        <a:ln>
          <a:solidFill>
            <a:srgbClr val="0564FA"/>
          </a:solidFill>
        </a:ln>
      </dgm:spPr>
      <dgm:t>
        <a:bodyPr/>
        <a:lstStyle/>
        <a:p>
          <a:r>
            <a:rPr lang="es-ES" baseline="0" dirty="0">
              <a:solidFill>
                <a:schemeClr val="tx1"/>
              </a:solidFill>
              <a:latin typeface="+mn-lt"/>
              <a:ea typeface="+mn-ea"/>
              <a:cs typeface="+mn-cs"/>
            </a:rPr>
            <a:t>(708) Devoluciones de ventas y operaciones similares 	</a:t>
          </a:r>
          <a:endParaRPr lang="es-ES" dirty="0">
            <a:solidFill>
              <a:schemeClr val="tx1"/>
            </a:solidFill>
          </a:endParaRPr>
        </a:p>
      </dgm:t>
    </dgm:pt>
    <dgm:pt modelId="{1678AC7A-C520-46A6-93D2-DD10996763B9}" type="parTrans" cxnId="{E2BFF698-7B96-4F84-8820-C45252D7AF66}">
      <dgm:prSet/>
      <dgm:spPr>
        <a:solidFill>
          <a:srgbClr val="0564FA"/>
        </a:solidFill>
      </dgm:spPr>
      <dgm:t>
        <a:bodyPr/>
        <a:lstStyle/>
        <a:p>
          <a:endParaRPr lang="es-ES"/>
        </a:p>
      </dgm:t>
    </dgm:pt>
    <dgm:pt modelId="{04A10D2F-E3C2-48C7-9CA8-99D1E66DF5B3}" type="sibTrans" cxnId="{E2BFF698-7B96-4F84-8820-C45252D7AF66}">
      <dgm:prSet/>
      <dgm:spPr/>
      <dgm:t>
        <a:bodyPr/>
        <a:lstStyle/>
        <a:p>
          <a:endParaRPr lang="es-ES"/>
        </a:p>
      </dgm:t>
    </dgm:pt>
    <dgm:pt modelId="{D20DF0CE-B6AD-479C-A427-8430E22BCCD8}">
      <dgm:prSet phldrT="[Texto]"/>
      <dgm:spPr>
        <a:noFill/>
        <a:ln>
          <a:solidFill>
            <a:srgbClr val="0564FA"/>
          </a:solidFill>
        </a:ln>
      </dgm:spPr>
      <dgm:t>
        <a:bodyPr/>
        <a:lstStyle/>
        <a:p>
          <a:r>
            <a:rPr lang="es-ES" baseline="0" dirty="0">
              <a:solidFill>
                <a:schemeClr val="tx1"/>
              </a:solidFill>
              <a:latin typeface="+mn-lt"/>
              <a:ea typeface="+mn-ea"/>
              <a:cs typeface="+mn-cs"/>
            </a:rPr>
            <a:t>(709) </a:t>
          </a:r>
          <a:r>
            <a:rPr lang="es-ES" i="1" baseline="0" dirty="0">
              <a:solidFill>
                <a:schemeClr val="tx1"/>
              </a:solidFill>
              <a:latin typeface="+mn-lt"/>
              <a:ea typeface="+mn-ea"/>
              <a:cs typeface="+mn-cs"/>
            </a:rPr>
            <a:t>Rappels </a:t>
          </a:r>
          <a:r>
            <a:rPr lang="es-ES" i="0" baseline="0" dirty="0">
              <a:solidFill>
                <a:schemeClr val="tx1"/>
              </a:solidFill>
              <a:latin typeface="+mn-lt"/>
              <a:ea typeface="+mn-ea"/>
              <a:cs typeface="+mn-cs"/>
            </a:rPr>
            <a:t>por ventas </a:t>
          </a:r>
        </a:p>
      </dgm:t>
    </dgm:pt>
    <dgm:pt modelId="{D52FF6D9-DCA0-4455-BE05-A01E021E8EAA}" type="parTrans" cxnId="{7DA7585C-2BDD-49A3-82CF-94146366C598}">
      <dgm:prSet/>
      <dgm:spPr>
        <a:solidFill>
          <a:srgbClr val="0564FA"/>
        </a:solidFill>
      </dgm:spPr>
      <dgm:t>
        <a:bodyPr/>
        <a:lstStyle/>
        <a:p>
          <a:endParaRPr lang="es-ES"/>
        </a:p>
      </dgm:t>
    </dgm:pt>
    <dgm:pt modelId="{B0D48C35-2C7B-4C50-B746-985945FEE64B}" type="sibTrans" cxnId="{7DA7585C-2BDD-49A3-82CF-94146366C598}">
      <dgm:prSet/>
      <dgm:spPr/>
      <dgm:t>
        <a:bodyPr/>
        <a:lstStyle/>
        <a:p>
          <a:endParaRPr lang="es-ES"/>
        </a:p>
      </dgm:t>
    </dgm:pt>
    <dgm:pt modelId="{3FDB7504-2453-49B5-A09B-B79801F3CEE0}" type="pres">
      <dgm:prSet presAssocID="{48AAA510-B848-45F6-A493-BA471922172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8C3F1BB-A082-4CA5-82D4-35AADCB90CFC}" type="pres">
      <dgm:prSet presAssocID="{8C2E6C83-99B8-4A62-B4B3-EC0A0BB87344}" presName="centerShape" presStyleLbl="node0" presStyleIdx="0" presStyleCnt="1" custScaleX="185555" custScaleY="192877"/>
      <dgm:spPr/>
    </dgm:pt>
    <dgm:pt modelId="{AB865710-11ED-4702-BFE0-A3347AF893CE}" type="pres">
      <dgm:prSet presAssocID="{BB143280-C93B-4786-A07B-FAAE10EEAC21}" presName="parTrans" presStyleLbl="sibTrans2D1" presStyleIdx="0" presStyleCnt="3"/>
      <dgm:spPr/>
    </dgm:pt>
    <dgm:pt modelId="{AEACD085-F9AC-4708-856C-9F011F5CF114}" type="pres">
      <dgm:prSet presAssocID="{BB143280-C93B-4786-A07B-FAAE10EEAC21}" presName="connectorText" presStyleLbl="sibTrans2D1" presStyleIdx="0" presStyleCnt="3"/>
      <dgm:spPr/>
    </dgm:pt>
    <dgm:pt modelId="{2CDE9CDA-6867-42FE-B16F-AA10798D99A3}" type="pres">
      <dgm:prSet presAssocID="{F43B49EE-C243-44EC-9ADA-4AE37DD1EE14}" presName="node" presStyleLbl="node1" presStyleIdx="0" presStyleCnt="3">
        <dgm:presLayoutVars>
          <dgm:bulletEnabled val="1"/>
        </dgm:presLayoutVars>
      </dgm:prSet>
      <dgm:spPr/>
    </dgm:pt>
    <dgm:pt modelId="{7B3CD495-F3B1-4B4A-9390-3911156B0873}" type="pres">
      <dgm:prSet presAssocID="{1678AC7A-C520-46A6-93D2-DD10996763B9}" presName="parTrans" presStyleLbl="sibTrans2D1" presStyleIdx="1" presStyleCnt="3"/>
      <dgm:spPr/>
    </dgm:pt>
    <dgm:pt modelId="{96D26A2F-6F39-4B25-9340-5580F9C4C8C9}" type="pres">
      <dgm:prSet presAssocID="{1678AC7A-C520-46A6-93D2-DD10996763B9}" presName="connectorText" presStyleLbl="sibTrans2D1" presStyleIdx="1" presStyleCnt="3"/>
      <dgm:spPr/>
    </dgm:pt>
    <dgm:pt modelId="{B853CF07-4D9D-4340-B6BD-36D0978C2C5F}" type="pres">
      <dgm:prSet presAssocID="{B4A2593B-758B-4F68-82E6-C178F97F27B5}" presName="node" presStyleLbl="node1" presStyleIdx="1" presStyleCnt="3">
        <dgm:presLayoutVars>
          <dgm:bulletEnabled val="1"/>
        </dgm:presLayoutVars>
      </dgm:prSet>
      <dgm:spPr/>
    </dgm:pt>
    <dgm:pt modelId="{B6307A15-E9A1-48A4-8251-BF004E9B5D6F}" type="pres">
      <dgm:prSet presAssocID="{D52FF6D9-DCA0-4455-BE05-A01E021E8EAA}" presName="parTrans" presStyleLbl="sibTrans2D1" presStyleIdx="2" presStyleCnt="3"/>
      <dgm:spPr/>
    </dgm:pt>
    <dgm:pt modelId="{0AA9714F-7411-4B47-9D2B-385B86AE1DCE}" type="pres">
      <dgm:prSet presAssocID="{D52FF6D9-DCA0-4455-BE05-A01E021E8EAA}" presName="connectorText" presStyleLbl="sibTrans2D1" presStyleIdx="2" presStyleCnt="3"/>
      <dgm:spPr/>
    </dgm:pt>
    <dgm:pt modelId="{57CDBF6B-C3DD-44F8-BE72-B5EC39306BAB}" type="pres">
      <dgm:prSet presAssocID="{D20DF0CE-B6AD-479C-A427-8430E22BCCD8}" presName="node" presStyleLbl="node1" presStyleIdx="2" presStyleCnt="3">
        <dgm:presLayoutVars>
          <dgm:bulletEnabled val="1"/>
        </dgm:presLayoutVars>
      </dgm:prSet>
      <dgm:spPr/>
    </dgm:pt>
  </dgm:ptLst>
  <dgm:cxnLst>
    <dgm:cxn modelId="{4079610C-58EA-436D-8792-A4D48D82534F}" type="presOf" srcId="{8C2E6C83-99B8-4A62-B4B3-EC0A0BB87344}" destId="{08C3F1BB-A082-4CA5-82D4-35AADCB90CFC}" srcOrd="0" destOrd="0" presId="urn:microsoft.com/office/officeart/2005/8/layout/radial5"/>
    <dgm:cxn modelId="{6EB2D51C-BB7B-4539-9F88-40CD7B23AEC2}" type="presOf" srcId="{BB143280-C93B-4786-A07B-FAAE10EEAC21}" destId="{AB865710-11ED-4702-BFE0-A3347AF893CE}" srcOrd="0" destOrd="0" presId="urn:microsoft.com/office/officeart/2005/8/layout/radial5"/>
    <dgm:cxn modelId="{676ABF2F-742A-4539-99D1-206D95D1B5A4}" type="presOf" srcId="{D52FF6D9-DCA0-4455-BE05-A01E021E8EAA}" destId="{B6307A15-E9A1-48A4-8251-BF004E9B5D6F}" srcOrd="0" destOrd="0" presId="urn:microsoft.com/office/officeart/2005/8/layout/radial5"/>
    <dgm:cxn modelId="{4C3DDD32-5339-4129-AC40-6458169A04B7}" type="presOf" srcId="{1678AC7A-C520-46A6-93D2-DD10996763B9}" destId="{96D26A2F-6F39-4B25-9340-5580F9C4C8C9}" srcOrd="1" destOrd="0" presId="urn:microsoft.com/office/officeart/2005/8/layout/radial5"/>
    <dgm:cxn modelId="{7DA7585C-2BDD-49A3-82CF-94146366C598}" srcId="{8C2E6C83-99B8-4A62-B4B3-EC0A0BB87344}" destId="{D20DF0CE-B6AD-479C-A427-8430E22BCCD8}" srcOrd="2" destOrd="0" parTransId="{D52FF6D9-DCA0-4455-BE05-A01E021E8EAA}" sibTransId="{B0D48C35-2C7B-4C50-B746-985945FEE64B}"/>
    <dgm:cxn modelId="{38E55D5D-73E8-4432-9253-38AE7279EA3E}" type="presOf" srcId="{D20DF0CE-B6AD-479C-A427-8430E22BCCD8}" destId="{57CDBF6B-C3DD-44F8-BE72-B5EC39306BAB}" srcOrd="0" destOrd="0" presId="urn:microsoft.com/office/officeart/2005/8/layout/radial5"/>
    <dgm:cxn modelId="{7A2B2C41-19C6-4FB5-A5E2-F5DAD2CEE741}" type="presOf" srcId="{1678AC7A-C520-46A6-93D2-DD10996763B9}" destId="{7B3CD495-F3B1-4B4A-9390-3911156B0873}" srcOrd="0" destOrd="0" presId="urn:microsoft.com/office/officeart/2005/8/layout/radial5"/>
    <dgm:cxn modelId="{1B301952-A25D-487D-A02D-18AB84C6481F}" type="presOf" srcId="{F43B49EE-C243-44EC-9ADA-4AE37DD1EE14}" destId="{2CDE9CDA-6867-42FE-B16F-AA10798D99A3}" srcOrd="0" destOrd="0" presId="urn:microsoft.com/office/officeart/2005/8/layout/radial5"/>
    <dgm:cxn modelId="{E2BFF698-7B96-4F84-8820-C45252D7AF66}" srcId="{8C2E6C83-99B8-4A62-B4B3-EC0A0BB87344}" destId="{B4A2593B-758B-4F68-82E6-C178F97F27B5}" srcOrd="1" destOrd="0" parTransId="{1678AC7A-C520-46A6-93D2-DD10996763B9}" sibTransId="{04A10D2F-E3C2-48C7-9CA8-99D1E66DF5B3}"/>
    <dgm:cxn modelId="{666A07B9-4089-410A-AEB3-219949EBAFF6}" type="presOf" srcId="{B4A2593B-758B-4F68-82E6-C178F97F27B5}" destId="{B853CF07-4D9D-4340-B6BD-36D0978C2C5F}" srcOrd="0" destOrd="0" presId="urn:microsoft.com/office/officeart/2005/8/layout/radial5"/>
    <dgm:cxn modelId="{7A850CD6-DB1A-49F1-A379-151207419636}" srcId="{8C2E6C83-99B8-4A62-B4B3-EC0A0BB87344}" destId="{F43B49EE-C243-44EC-9ADA-4AE37DD1EE14}" srcOrd="0" destOrd="0" parTransId="{BB143280-C93B-4786-A07B-FAAE10EEAC21}" sibTransId="{5FFD0924-B950-4E49-9612-077D22BBCC5B}"/>
    <dgm:cxn modelId="{A0B28EE6-C72A-4AEA-81E5-33222DBCD49A}" type="presOf" srcId="{D52FF6D9-DCA0-4455-BE05-A01E021E8EAA}" destId="{0AA9714F-7411-4B47-9D2B-385B86AE1DCE}" srcOrd="1" destOrd="0" presId="urn:microsoft.com/office/officeart/2005/8/layout/radial5"/>
    <dgm:cxn modelId="{70CA9FF7-60CE-4758-8459-D819CE9E6EA7}" type="presOf" srcId="{48AAA510-B848-45F6-A493-BA4719221721}" destId="{3FDB7504-2453-49B5-A09B-B79801F3CEE0}" srcOrd="0" destOrd="0" presId="urn:microsoft.com/office/officeart/2005/8/layout/radial5"/>
    <dgm:cxn modelId="{4D0BA8F8-FEC1-4F47-82E5-8EC87D483065}" srcId="{48AAA510-B848-45F6-A493-BA4719221721}" destId="{8C2E6C83-99B8-4A62-B4B3-EC0A0BB87344}" srcOrd="0" destOrd="0" parTransId="{6DC9889A-CAF0-4F88-8CFE-971F06288B7F}" sibTransId="{3D9D5A5F-7C53-4CC7-9822-635D7176FE34}"/>
    <dgm:cxn modelId="{CCDF00FD-99FF-4939-867B-CBBB3F90EEC6}" type="presOf" srcId="{BB143280-C93B-4786-A07B-FAAE10EEAC21}" destId="{AEACD085-F9AC-4708-856C-9F011F5CF114}" srcOrd="1" destOrd="0" presId="urn:microsoft.com/office/officeart/2005/8/layout/radial5"/>
    <dgm:cxn modelId="{CF7F404C-DDA2-4EEE-BAAD-1300ED8F836F}" type="presParOf" srcId="{3FDB7504-2453-49B5-A09B-B79801F3CEE0}" destId="{08C3F1BB-A082-4CA5-82D4-35AADCB90CFC}" srcOrd="0" destOrd="0" presId="urn:microsoft.com/office/officeart/2005/8/layout/radial5"/>
    <dgm:cxn modelId="{E22D4407-65C1-498C-94A1-842A3D83FE39}" type="presParOf" srcId="{3FDB7504-2453-49B5-A09B-B79801F3CEE0}" destId="{AB865710-11ED-4702-BFE0-A3347AF893CE}" srcOrd="1" destOrd="0" presId="urn:microsoft.com/office/officeart/2005/8/layout/radial5"/>
    <dgm:cxn modelId="{4D3C584E-9BEA-4210-9A75-63C13A61739F}" type="presParOf" srcId="{AB865710-11ED-4702-BFE0-A3347AF893CE}" destId="{AEACD085-F9AC-4708-856C-9F011F5CF114}" srcOrd="0" destOrd="0" presId="urn:microsoft.com/office/officeart/2005/8/layout/radial5"/>
    <dgm:cxn modelId="{925CD68E-6B3D-4094-8759-51AF68CB7BDE}" type="presParOf" srcId="{3FDB7504-2453-49B5-A09B-B79801F3CEE0}" destId="{2CDE9CDA-6867-42FE-B16F-AA10798D99A3}" srcOrd="2" destOrd="0" presId="urn:microsoft.com/office/officeart/2005/8/layout/radial5"/>
    <dgm:cxn modelId="{F4F03105-E32D-4D82-9C51-3C429ECB813C}" type="presParOf" srcId="{3FDB7504-2453-49B5-A09B-B79801F3CEE0}" destId="{7B3CD495-F3B1-4B4A-9390-3911156B0873}" srcOrd="3" destOrd="0" presId="urn:microsoft.com/office/officeart/2005/8/layout/radial5"/>
    <dgm:cxn modelId="{EE7D4358-D176-4FF3-9F9B-3063D11ABF15}" type="presParOf" srcId="{7B3CD495-F3B1-4B4A-9390-3911156B0873}" destId="{96D26A2F-6F39-4B25-9340-5580F9C4C8C9}" srcOrd="0" destOrd="0" presId="urn:microsoft.com/office/officeart/2005/8/layout/radial5"/>
    <dgm:cxn modelId="{444DC78F-F228-497B-B519-410694A1B359}" type="presParOf" srcId="{3FDB7504-2453-49B5-A09B-B79801F3CEE0}" destId="{B853CF07-4D9D-4340-B6BD-36D0978C2C5F}" srcOrd="4" destOrd="0" presId="urn:microsoft.com/office/officeart/2005/8/layout/radial5"/>
    <dgm:cxn modelId="{E5896A78-A685-4A13-BF3A-5529ECA766C1}" type="presParOf" srcId="{3FDB7504-2453-49B5-A09B-B79801F3CEE0}" destId="{B6307A15-E9A1-48A4-8251-BF004E9B5D6F}" srcOrd="5" destOrd="0" presId="urn:microsoft.com/office/officeart/2005/8/layout/radial5"/>
    <dgm:cxn modelId="{0B3ED13B-2453-4D7C-860C-9321E287645C}" type="presParOf" srcId="{B6307A15-E9A1-48A4-8251-BF004E9B5D6F}" destId="{0AA9714F-7411-4B47-9D2B-385B86AE1DCE}" srcOrd="0" destOrd="0" presId="urn:microsoft.com/office/officeart/2005/8/layout/radial5"/>
    <dgm:cxn modelId="{F34F15AC-D471-4391-A115-DE0EDAA254FF}" type="presParOf" srcId="{3FDB7504-2453-49B5-A09B-B79801F3CEE0}" destId="{57CDBF6B-C3DD-44F8-BE72-B5EC39306BAB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C3F1BB-A082-4CA5-82D4-35AADCB90CFC}">
      <dsp:nvSpPr>
        <dsp:cNvPr id="0" name=""/>
        <dsp:cNvSpPr/>
      </dsp:nvSpPr>
      <dsp:spPr>
        <a:xfrm>
          <a:off x="1450250" y="1296010"/>
          <a:ext cx="1646092" cy="1226858"/>
        </a:xfrm>
        <a:prstGeom prst="ellipse">
          <a:avLst/>
        </a:prstGeom>
        <a:solidFill>
          <a:srgbClr val="0564F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Devoluciones y descuentos en compras</a:t>
          </a:r>
        </a:p>
      </dsp:txBody>
      <dsp:txXfrm>
        <a:off x="1691315" y="1475679"/>
        <a:ext cx="1163962" cy="867520"/>
      </dsp:txXfrm>
    </dsp:sp>
    <dsp:sp modelId="{AB865710-11ED-4702-BFE0-A3347AF893CE}">
      <dsp:nvSpPr>
        <dsp:cNvPr id="0" name=""/>
        <dsp:cNvSpPr/>
      </dsp:nvSpPr>
      <dsp:spPr>
        <a:xfrm rot="16200000">
          <a:off x="2224116" y="1094289"/>
          <a:ext cx="98360" cy="223422"/>
        </a:xfrm>
        <a:prstGeom prst="rightArrow">
          <a:avLst>
            <a:gd name="adj1" fmla="val 60000"/>
            <a:gd name="adj2" fmla="val 50000"/>
          </a:avLst>
        </a:prstGeom>
        <a:solidFill>
          <a:srgbClr val="0564F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900" kern="1200"/>
        </a:p>
      </dsp:txBody>
      <dsp:txXfrm>
        <a:off x="2238870" y="1153727"/>
        <a:ext cx="68852" cy="134054"/>
      </dsp:txXfrm>
    </dsp:sp>
    <dsp:sp modelId="{2CDE9CDA-6867-42FE-B16F-AA10798D99A3}">
      <dsp:nvSpPr>
        <dsp:cNvPr id="0" name=""/>
        <dsp:cNvSpPr/>
      </dsp:nvSpPr>
      <dsp:spPr>
        <a:xfrm>
          <a:off x="1718847" y="1525"/>
          <a:ext cx="1108898" cy="1108898"/>
        </a:xfrm>
        <a:prstGeom prst="ellipse">
          <a:avLst/>
        </a:prstGeom>
        <a:noFill/>
        <a:ln w="25400" cap="flat" cmpd="sng" algn="ctr">
          <a:solidFill>
            <a:srgbClr val="0564F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baseline="0" dirty="0">
              <a:solidFill>
                <a:schemeClr val="tx1"/>
              </a:solidFill>
              <a:latin typeface="+mn-lt"/>
              <a:ea typeface="+mn-ea"/>
              <a:cs typeface="+mn-cs"/>
            </a:rPr>
            <a:t>(606) Descuentos sobre compras por pronto pago </a:t>
          </a:r>
          <a:endParaRPr lang="es-ES" sz="900" kern="1200" dirty="0">
            <a:solidFill>
              <a:schemeClr val="tx1"/>
            </a:solidFill>
          </a:endParaRPr>
        </a:p>
      </dsp:txBody>
      <dsp:txXfrm>
        <a:off x="1881241" y="163919"/>
        <a:ext cx="784110" cy="784110"/>
      </dsp:txXfrm>
    </dsp:sp>
    <dsp:sp modelId="{7B3CD495-F3B1-4B4A-9390-3911156B0873}">
      <dsp:nvSpPr>
        <dsp:cNvPr id="0" name=""/>
        <dsp:cNvSpPr/>
      </dsp:nvSpPr>
      <dsp:spPr>
        <a:xfrm rot="1800000">
          <a:off x="2931353" y="2184954"/>
          <a:ext cx="25278" cy="223422"/>
        </a:xfrm>
        <a:prstGeom prst="rightArrow">
          <a:avLst>
            <a:gd name="adj1" fmla="val 60000"/>
            <a:gd name="adj2" fmla="val 50000"/>
          </a:avLst>
        </a:prstGeom>
        <a:solidFill>
          <a:srgbClr val="0564F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900" kern="1200"/>
        </a:p>
      </dsp:txBody>
      <dsp:txXfrm>
        <a:off x="2931861" y="2227742"/>
        <a:ext cx="17695" cy="134054"/>
      </dsp:txXfrm>
    </dsp:sp>
    <dsp:sp modelId="{B853CF07-4D9D-4340-B6BD-36D0978C2C5F}">
      <dsp:nvSpPr>
        <dsp:cNvPr id="0" name=""/>
        <dsp:cNvSpPr/>
      </dsp:nvSpPr>
      <dsp:spPr>
        <a:xfrm>
          <a:off x="2890982" y="2031722"/>
          <a:ext cx="1108898" cy="1108898"/>
        </a:xfrm>
        <a:prstGeom prst="ellipse">
          <a:avLst/>
        </a:prstGeom>
        <a:noFill/>
        <a:ln w="25400" cap="flat" cmpd="sng" algn="ctr">
          <a:solidFill>
            <a:srgbClr val="0564F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baseline="0" dirty="0">
              <a:solidFill>
                <a:schemeClr val="tx1"/>
              </a:solidFill>
              <a:latin typeface="+mn-lt"/>
              <a:ea typeface="+mn-ea"/>
              <a:cs typeface="+mn-cs"/>
            </a:rPr>
            <a:t>(608) Devoluciones de compras y operaciones similares 	</a:t>
          </a:r>
          <a:endParaRPr lang="es-ES" sz="900" kern="1200" dirty="0">
            <a:solidFill>
              <a:schemeClr val="tx1"/>
            </a:solidFill>
          </a:endParaRPr>
        </a:p>
      </dsp:txBody>
      <dsp:txXfrm>
        <a:off x="3053376" y="2194116"/>
        <a:ext cx="784110" cy="784110"/>
      </dsp:txXfrm>
    </dsp:sp>
    <dsp:sp modelId="{B6307A15-E9A1-48A4-8251-BF004E9B5D6F}">
      <dsp:nvSpPr>
        <dsp:cNvPr id="0" name=""/>
        <dsp:cNvSpPr/>
      </dsp:nvSpPr>
      <dsp:spPr>
        <a:xfrm rot="9000000">
          <a:off x="1589962" y="2184954"/>
          <a:ext cx="25278" cy="223422"/>
        </a:xfrm>
        <a:prstGeom prst="rightArrow">
          <a:avLst>
            <a:gd name="adj1" fmla="val 60000"/>
            <a:gd name="adj2" fmla="val 50000"/>
          </a:avLst>
        </a:prstGeom>
        <a:solidFill>
          <a:srgbClr val="0564F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900" kern="1200"/>
        </a:p>
      </dsp:txBody>
      <dsp:txXfrm rot="10800000">
        <a:off x="1597037" y="2227742"/>
        <a:ext cx="17695" cy="134054"/>
      </dsp:txXfrm>
    </dsp:sp>
    <dsp:sp modelId="{57CDBF6B-C3DD-44F8-BE72-B5EC39306BAB}">
      <dsp:nvSpPr>
        <dsp:cNvPr id="0" name=""/>
        <dsp:cNvSpPr/>
      </dsp:nvSpPr>
      <dsp:spPr>
        <a:xfrm>
          <a:off x="546712" y="2031722"/>
          <a:ext cx="1108898" cy="1108898"/>
        </a:xfrm>
        <a:prstGeom prst="ellipse">
          <a:avLst/>
        </a:prstGeom>
        <a:noFill/>
        <a:ln w="25400" cap="flat" cmpd="sng" algn="ctr">
          <a:solidFill>
            <a:srgbClr val="0564F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baseline="0" dirty="0">
              <a:solidFill>
                <a:schemeClr val="tx1"/>
              </a:solidFill>
              <a:latin typeface="+mn-lt"/>
              <a:ea typeface="+mn-ea"/>
              <a:cs typeface="+mn-cs"/>
            </a:rPr>
            <a:t>(609) </a:t>
          </a:r>
          <a:r>
            <a:rPr lang="es-ES" sz="900" i="1" kern="1200" baseline="0" dirty="0">
              <a:solidFill>
                <a:schemeClr val="tx1"/>
              </a:solidFill>
              <a:latin typeface="+mn-lt"/>
              <a:ea typeface="+mn-ea"/>
              <a:cs typeface="+mn-cs"/>
            </a:rPr>
            <a:t>Rappels </a:t>
          </a:r>
          <a:r>
            <a:rPr lang="es-ES" sz="900" i="0" kern="1200" baseline="0" dirty="0">
              <a:solidFill>
                <a:schemeClr val="tx1"/>
              </a:solidFill>
              <a:latin typeface="+mn-lt"/>
              <a:ea typeface="+mn-ea"/>
              <a:cs typeface="+mn-cs"/>
            </a:rPr>
            <a:t>por compras </a:t>
          </a:r>
        </a:p>
      </dsp:txBody>
      <dsp:txXfrm>
        <a:off x="709106" y="2194116"/>
        <a:ext cx="784110" cy="7841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C3F1BB-A082-4CA5-82D4-35AADCB90CFC}">
      <dsp:nvSpPr>
        <dsp:cNvPr id="0" name=""/>
        <dsp:cNvSpPr/>
      </dsp:nvSpPr>
      <dsp:spPr>
        <a:xfrm>
          <a:off x="1450310" y="1053812"/>
          <a:ext cx="1645973" cy="1710924"/>
        </a:xfrm>
        <a:prstGeom prst="ellipse">
          <a:avLst/>
        </a:prstGeom>
        <a:solidFill>
          <a:srgbClr val="0564F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Devoluciones y descuentos en ventas</a:t>
          </a:r>
        </a:p>
      </dsp:txBody>
      <dsp:txXfrm>
        <a:off x="1691357" y="1304371"/>
        <a:ext cx="1163879" cy="1209806"/>
      </dsp:txXfrm>
    </dsp:sp>
    <dsp:sp modelId="{AB865710-11ED-4702-BFE0-A3347AF893CE}">
      <dsp:nvSpPr>
        <dsp:cNvPr id="0" name=""/>
        <dsp:cNvSpPr/>
      </dsp:nvSpPr>
      <dsp:spPr>
        <a:xfrm rot="5400000">
          <a:off x="2258174" y="968079"/>
          <a:ext cx="30245" cy="226819"/>
        </a:xfrm>
        <a:prstGeom prst="rightArrow">
          <a:avLst>
            <a:gd name="adj1" fmla="val 60000"/>
            <a:gd name="adj2" fmla="val 50000"/>
          </a:avLst>
        </a:prstGeom>
        <a:solidFill>
          <a:srgbClr val="0564F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900" kern="1200"/>
        </a:p>
      </dsp:txBody>
      <dsp:txXfrm>
        <a:off x="2262711" y="1008907"/>
        <a:ext cx="21172" cy="136091"/>
      </dsp:txXfrm>
    </dsp:sp>
    <dsp:sp modelId="{2CDE9CDA-6867-42FE-B16F-AA10798D99A3}">
      <dsp:nvSpPr>
        <dsp:cNvPr id="0" name=""/>
        <dsp:cNvSpPr/>
      </dsp:nvSpPr>
      <dsp:spPr>
        <a:xfrm>
          <a:off x="1718887" y="2060"/>
          <a:ext cx="1108818" cy="1108818"/>
        </a:xfrm>
        <a:prstGeom prst="ellipse">
          <a:avLst/>
        </a:prstGeom>
        <a:noFill/>
        <a:ln w="25400" cap="flat" cmpd="sng" algn="ctr">
          <a:solidFill>
            <a:srgbClr val="0564F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baseline="0" dirty="0">
              <a:solidFill>
                <a:schemeClr val="tx1"/>
              </a:solidFill>
              <a:latin typeface="+mn-lt"/>
              <a:ea typeface="+mn-ea"/>
              <a:cs typeface="+mn-cs"/>
            </a:rPr>
            <a:t>(706) Descuentos sobre ventas por pronto pago </a:t>
          </a:r>
          <a:endParaRPr lang="es-ES" sz="900" kern="1200" dirty="0">
            <a:solidFill>
              <a:schemeClr val="tx1"/>
            </a:solidFill>
          </a:endParaRPr>
        </a:p>
      </dsp:txBody>
      <dsp:txXfrm>
        <a:off x="1881270" y="164443"/>
        <a:ext cx="784052" cy="784052"/>
      </dsp:txXfrm>
    </dsp:sp>
    <dsp:sp modelId="{7B3CD495-F3B1-4B4A-9390-3911156B0873}">
      <dsp:nvSpPr>
        <dsp:cNvPr id="0" name=""/>
        <dsp:cNvSpPr/>
      </dsp:nvSpPr>
      <dsp:spPr>
        <a:xfrm rot="12600000">
          <a:off x="2970585" y="2203395"/>
          <a:ext cx="17151" cy="226819"/>
        </a:xfrm>
        <a:prstGeom prst="rightArrow">
          <a:avLst>
            <a:gd name="adj1" fmla="val 60000"/>
            <a:gd name="adj2" fmla="val 50000"/>
          </a:avLst>
        </a:prstGeom>
        <a:solidFill>
          <a:srgbClr val="0564F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900" kern="1200"/>
        </a:p>
      </dsp:txBody>
      <dsp:txXfrm rot="10800000">
        <a:off x="2975385" y="2250045"/>
        <a:ext cx="12006" cy="136091"/>
      </dsp:txXfrm>
    </dsp:sp>
    <dsp:sp modelId="{B853CF07-4D9D-4340-B6BD-36D0978C2C5F}">
      <dsp:nvSpPr>
        <dsp:cNvPr id="0" name=""/>
        <dsp:cNvSpPr/>
      </dsp:nvSpPr>
      <dsp:spPr>
        <a:xfrm>
          <a:off x="2890451" y="2031267"/>
          <a:ext cx="1108818" cy="1108818"/>
        </a:xfrm>
        <a:prstGeom prst="ellipse">
          <a:avLst/>
        </a:prstGeom>
        <a:noFill/>
        <a:ln w="25400" cap="flat" cmpd="sng" algn="ctr">
          <a:solidFill>
            <a:srgbClr val="0564F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baseline="0" dirty="0">
              <a:solidFill>
                <a:schemeClr val="tx1"/>
              </a:solidFill>
              <a:latin typeface="+mn-lt"/>
              <a:ea typeface="+mn-ea"/>
              <a:cs typeface="+mn-cs"/>
            </a:rPr>
            <a:t>(708) Devoluciones de ventas y operaciones similares 	</a:t>
          </a:r>
          <a:endParaRPr lang="es-ES" sz="900" kern="1200" dirty="0">
            <a:solidFill>
              <a:schemeClr val="tx1"/>
            </a:solidFill>
          </a:endParaRPr>
        </a:p>
      </dsp:txBody>
      <dsp:txXfrm>
        <a:off x="3052834" y="2193650"/>
        <a:ext cx="784052" cy="784052"/>
      </dsp:txXfrm>
    </dsp:sp>
    <dsp:sp modelId="{B6307A15-E9A1-48A4-8251-BF004E9B5D6F}">
      <dsp:nvSpPr>
        <dsp:cNvPr id="0" name=""/>
        <dsp:cNvSpPr/>
      </dsp:nvSpPr>
      <dsp:spPr>
        <a:xfrm rot="19800000">
          <a:off x="1558856" y="2203395"/>
          <a:ext cx="17151" cy="226819"/>
        </a:xfrm>
        <a:prstGeom prst="rightArrow">
          <a:avLst>
            <a:gd name="adj1" fmla="val 60000"/>
            <a:gd name="adj2" fmla="val 50000"/>
          </a:avLst>
        </a:prstGeom>
        <a:solidFill>
          <a:srgbClr val="0564F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900" kern="1200"/>
        </a:p>
      </dsp:txBody>
      <dsp:txXfrm>
        <a:off x="1559201" y="2250045"/>
        <a:ext cx="12006" cy="136091"/>
      </dsp:txXfrm>
    </dsp:sp>
    <dsp:sp modelId="{57CDBF6B-C3DD-44F8-BE72-B5EC39306BAB}">
      <dsp:nvSpPr>
        <dsp:cNvPr id="0" name=""/>
        <dsp:cNvSpPr/>
      </dsp:nvSpPr>
      <dsp:spPr>
        <a:xfrm>
          <a:off x="547324" y="2031267"/>
          <a:ext cx="1108818" cy="1108818"/>
        </a:xfrm>
        <a:prstGeom prst="ellipse">
          <a:avLst/>
        </a:prstGeom>
        <a:noFill/>
        <a:ln w="25400" cap="flat" cmpd="sng" algn="ctr">
          <a:solidFill>
            <a:srgbClr val="0564F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baseline="0" dirty="0">
              <a:solidFill>
                <a:schemeClr val="tx1"/>
              </a:solidFill>
              <a:latin typeface="+mn-lt"/>
              <a:ea typeface="+mn-ea"/>
              <a:cs typeface="+mn-cs"/>
            </a:rPr>
            <a:t>(709) </a:t>
          </a:r>
          <a:r>
            <a:rPr lang="es-ES" sz="900" i="1" kern="1200" baseline="0" dirty="0">
              <a:solidFill>
                <a:schemeClr val="tx1"/>
              </a:solidFill>
              <a:latin typeface="+mn-lt"/>
              <a:ea typeface="+mn-ea"/>
              <a:cs typeface="+mn-cs"/>
            </a:rPr>
            <a:t>Rappels </a:t>
          </a:r>
          <a:r>
            <a:rPr lang="es-ES" sz="900" i="0" kern="1200" baseline="0" dirty="0">
              <a:solidFill>
                <a:schemeClr val="tx1"/>
              </a:solidFill>
              <a:latin typeface="+mn-lt"/>
              <a:ea typeface="+mn-ea"/>
              <a:cs typeface="+mn-cs"/>
            </a:rPr>
            <a:t>por ventas </a:t>
          </a:r>
        </a:p>
      </dsp:txBody>
      <dsp:txXfrm>
        <a:off x="709707" y="2193650"/>
        <a:ext cx="784052" cy="7840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21114039-38ED-9420-9266-81E9390D26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7D10BDE-DE37-F138-3CBE-072CAA7D92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/>
            </a:lvl1pPr>
          </a:lstStyle>
          <a:p>
            <a:pPr>
              <a:defRPr/>
            </a:pPr>
            <a:fld id="{5B724D72-74F5-4D5A-B635-DBFA4037E46D}" type="datetimeFigureOut">
              <a:rPr lang="es-ES"/>
              <a:pPr>
                <a:defRPr/>
              </a:pPr>
              <a:t>14/07/2025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518019C-A33A-E43B-4B0E-0A45E51275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911AB60-3DE2-5640-5F1E-F3551702A40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/>
            </a:lvl1pPr>
          </a:lstStyle>
          <a:p>
            <a:pPr>
              <a:defRPr/>
            </a:pPr>
            <a:fld id="{08E77E3A-4735-4CCB-B4B5-D5139241D80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>
            <a:extLst>
              <a:ext uri="{FF2B5EF4-FFF2-40B4-BE49-F238E27FC236}">
                <a16:creationId xmlns:a16="http://schemas.microsoft.com/office/drawing/2014/main" id="{B96E2540-E03F-2FA0-494D-F8E1EE834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4099" name="AutoShape 2">
            <a:extLst>
              <a:ext uri="{FF2B5EF4-FFF2-40B4-BE49-F238E27FC236}">
                <a16:creationId xmlns:a16="http://schemas.microsoft.com/office/drawing/2014/main" id="{ED1A6DB1-271E-4441-0A06-A1E995F26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EDCB32C7-BAEC-21B7-A437-7EC7BD02757A}"/>
              </a:ext>
            </a:extLst>
          </p:cNvPr>
          <p:cNvSpPr>
            <a:spLocks noGrp="1" noChangeArrowheads="1"/>
          </p:cNvSpPr>
          <p:nvPr>
            <p:ph type="sldImg"/>
          </p:nvPr>
        </p:nvSpPr>
        <p:spPr bwMode="auto">
          <a:xfrm>
            <a:off x="1106488" y="812800"/>
            <a:ext cx="5340350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6D29C4B9-BA6C-E64B-1395-B48066AB7433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" noProof="0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83255FD8-5EF1-884F-1E47-025DAADAD6F0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6600" cy="530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3C50F003-4D25-9EDA-342D-CEB92A1EF899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6600" cy="530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8D3B9411-1080-3D12-1252-EFD8F2C94874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6600" cy="530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80" name="Rectangle 8">
            <a:extLst>
              <a:ext uri="{FF2B5EF4-FFF2-40B4-BE49-F238E27FC236}">
                <a16:creationId xmlns:a16="http://schemas.microsoft.com/office/drawing/2014/main" id="{4F9553E3-9E4C-91D6-C322-8D34345C685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FE651FE-DBAE-4A21-ADD1-789B8F03E74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>
            <a:extLst>
              <a:ext uri="{FF2B5EF4-FFF2-40B4-BE49-F238E27FC236}">
                <a16:creationId xmlns:a16="http://schemas.microsoft.com/office/drawing/2014/main" id="{04ED11F3-FAE1-B800-EF66-606742B0549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9B2E3AB-23A1-48B7-85A0-20BC5F7FA596}" type="slidenum">
              <a:rPr lang="es-ES" altLang="es-ES" sz="1400" smtClean="0"/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s-ES" altLang="es-ES" sz="1400"/>
          </a:p>
        </p:txBody>
      </p:sp>
      <p:sp>
        <p:nvSpPr>
          <p:cNvPr id="7171" name="Rectangle 1">
            <a:extLst>
              <a:ext uri="{FF2B5EF4-FFF2-40B4-BE49-F238E27FC236}">
                <a16:creationId xmlns:a16="http://schemas.microsoft.com/office/drawing/2014/main" id="{7ABD6E57-D35C-553E-FC1C-D270C2E260F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9EFC5BD-2341-1384-CE75-480E2D8F231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  <p:sp>
        <p:nvSpPr>
          <p:cNvPr id="7173" name="Text Box 3">
            <a:extLst>
              <a:ext uri="{FF2B5EF4-FFF2-40B4-BE49-F238E27FC236}">
                <a16:creationId xmlns:a16="http://schemas.microsoft.com/office/drawing/2014/main" id="{B2641AA9-ABFC-6FC8-E887-B0857BCDC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spcBef>
                <a:spcPct val="0"/>
              </a:spcBef>
              <a:buClrTx/>
              <a:buFontTx/>
              <a:buNone/>
            </a:pPr>
            <a:fld id="{B02AD01B-822C-41DF-9166-731C0A6F3E95}" type="slidenum">
              <a:rPr lang="es-ES" altLang="es-ES" sz="1400">
                <a:latin typeface="Arial" panose="020B0604020202020204" pitchFamily="34" charset="0"/>
              </a:rPr>
              <a:pPr eaLnBrk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s-ES" altLang="es-E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8">
            <a:extLst>
              <a:ext uri="{FF2B5EF4-FFF2-40B4-BE49-F238E27FC236}">
                <a16:creationId xmlns:a16="http://schemas.microsoft.com/office/drawing/2014/main" id="{80ABF05C-8628-0A61-97D9-2726810DC00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7C8E505-4A28-4643-85E0-44C5D619FAAA}" type="slidenum">
              <a:rPr lang="es-ES" altLang="es-ES" sz="1400" smtClean="0"/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s-ES" altLang="es-ES" sz="1400"/>
          </a:p>
        </p:txBody>
      </p:sp>
      <p:sp>
        <p:nvSpPr>
          <p:cNvPr id="25603" name="Rectangle 1">
            <a:extLst>
              <a:ext uri="{FF2B5EF4-FFF2-40B4-BE49-F238E27FC236}">
                <a16:creationId xmlns:a16="http://schemas.microsoft.com/office/drawing/2014/main" id="{9781DAAF-5650-5093-6DAB-0C001102FDA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2">
            <a:extLst>
              <a:ext uri="{FF2B5EF4-FFF2-40B4-BE49-F238E27FC236}">
                <a16:creationId xmlns:a16="http://schemas.microsoft.com/office/drawing/2014/main" id="{A5C4584A-5773-3F20-05C8-50C331CB6EC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  <p:sp>
        <p:nvSpPr>
          <p:cNvPr id="25605" name="Text Box 3">
            <a:extLst>
              <a:ext uri="{FF2B5EF4-FFF2-40B4-BE49-F238E27FC236}">
                <a16:creationId xmlns:a16="http://schemas.microsoft.com/office/drawing/2014/main" id="{C856865F-C269-1891-EDB3-333EF02F7B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spcBef>
                <a:spcPct val="0"/>
              </a:spcBef>
              <a:buClrTx/>
              <a:buFontTx/>
              <a:buNone/>
            </a:pPr>
            <a:fld id="{F29AE232-501A-47D1-BE63-49D1E1F5DF5B}" type="slidenum">
              <a:rPr lang="es-ES" altLang="es-ES" sz="1400">
                <a:latin typeface="Arial" panose="020B0604020202020204" pitchFamily="34" charset="0"/>
              </a:rPr>
              <a:pPr eaLnBrk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s-ES" altLang="es-E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>
            <a:extLst>
              <a:ext uri="{FF2B5EF4-FFF2-40B4-BE49-F238E27FC236}">
                <a16:creationId xmlns:a16="http://schemas.microsoft.com/office/drawing/2014/main" id="{B62642AB-57C6-2267-B411-2788B5B654C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F5B6B3B-26A6-48D6-BCB4-229EC06C462F}" type="slidenum">
              <a:rPr lang="es-ES" altLang="es-ES" sz="1400" smtClean="0"/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s-ES" altLang="es-ES" sz="1400"/>
          </a:p>
        </p:txBody>
      </p:sp>
      <p:sp>
        <p:nvSpPr>
          <p:cNvPr id="9219" name="Rectangle 1">
            <a:extLst>
              <a:ext uri="{FF2B5EF4-FFF2-40B4-BE49-F238E27FC236}">
                <a16:creationId xmlns:a16="http://schemas.microsoft.com/office/drawing/2014/main" id="{14556AD6-26FF-FA9B-0CBC-34A3CC42EFD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0" name="Rectangle 2">
            <a:extLst>
              <a:ext uri="{FF2B5EF4-FFF2-40B4-BE49-F238E27FC236}">
                <a16:creationId xmlns:a16="http://schemas.microsoft.com/office/drawing/2014/main" id="{1A4EABC3-A8B7-5C93-435E-3406AC65DE1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  <p:sp>
        <p:nvSpPr>
          <p:cNvPr id="9221" name="Text Box 3">
            <a:extLst>
              <a:ext uri="{FF2B5EF4-FFF2-40B4-BE49-F238E27FC236}">
                <a16:creationId xmlns:a16="http://schemas.microsoft.com/office/drawing/2014/main" id="{C17B100C-D217-B75B-30B2-6AE1485CD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spcBef>
                <a:spcPct val="0"/>
              </a:spcBef>
              <a:buClrTx/>
              <a:buFontTx/>
              <a:buNone/>
            </a:pPr>
            <a:fld id="{8ACB8522-078B-41AE-B036-8F8CC01CF599}" type="slidenum">
              <a:rPr lang="es-ES" altLang="es-ES" sz="1400">
                <a:latin typeface="Arial" panose="020B0604020202020204" pitchFamily="34" charset="0"/>
              </a:rPr>
              <a:pPr eaLnBrk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s-ES" altLang="es-E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8">
            <a:extLst>
              <a:ext uri="{FF2B5EF4-FFF2-40B4-BE49-F238E27FC236}">
                <a16:creationId xmlns:a16="http://schemas.microsoft.com/office/drawing/2014/main" id="{97611E58-4E9F-A485-7E33-5A10AFB4F70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60D7F91-B286-41BC-ACC3-6F3F022F2785}" type="slidenum">
              <a:rPr lang="es-ES" altLang="es-ES" sz="1400" smtClean="0"/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s-ES" altLang="es-ES" sz="1400"/>
          </a:p>
        </p:txBody>
      </p:sp>
      <p:sp>
        <p:nvSpPr>
          <p:cNvPr id="11267" name="Rectangle 1">
            <a:extLst>
              <a:ext uri="{FF2B5EF4-FFF2-40B4-BE49-F238E27FC236}">
                <a16:creationId xmlns:a16="http://schemas.microsoft.com/office/drawing/2014/main" id="{929A1384-3459-270F-5DAD-BC55A88D1F3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8" name="Rectangle 2">
            <a:extLst>
              <a:ext uri="{FF2B5EF4-FFF2-40B4-BE49-F238E27FC236}">
                <a16:creationId xmlns:a16="http://schemas.microsoft.com/office/drawing/2014/main" id="{C57C13FF-5536-2C36-7713-15E5A53BFF5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  <p:sp>
        <p:nvSpPr>
          <p:cNvPr id="11269" name="Text Box 3">
            <a:extLst>
              <a:ext uri="{FF2B5EF4-FFF2-40B4-BE49-F238E27FC236}">
                <a16:creationId xmlns:a16="http://schemas.microsoft.com/office/drawing/2014/main" id="{359D5538-F81B-A4E6-027F-461C7E54B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spcBef>
                <a:spcPct val="0"/>
              </a:spcBef>
              <a:buClrTx/>
              <a:buFontTx/>
              <a:buNone/>
            </a:pPr>
            <a:fld id="{219F3119-5EFB-4662-9C74-CE7CA8631E57}" type="slidenum">
              <a:rPr lang="es-ES" altLang="es-ES" sz="1400">
                <a:latin typeface="Arial" panose="020B0604020202020204" pitchFamily="34" charset="0"/>
              </a:rPr>
              <a:pPr eaLnBrk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s-ES" altLang="es-E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8">
            <a:extLst>
              <a:ext uri="{FF2B5EF4-FFF2-40B4-BE49-F238E27FC236}">
                <a16:creationId xmlns:a16="http://schemas.microsoft.com/office/drawing/2014/main" id="{8F40B18A-ADE1-4C15-1890-429F1906742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0283C39-3155-4E06-80D4-FF766A8524D6}" type="slidenum">
              <a:rPr lang="es-ES" altLang="es-ES" sz="1400" smtClean="0"/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s-ES" altLang="es-ES" sz="1400"/>
          </a:p>
        </p:txBody>
      </p:sp>
      <p:sp>
        <p:nvSpPr>
          <p:cNvPr id="13315" name="Rectangle 1">
            <a:extLst>
              <a:ext uri="{FF2B5EF4-FFF2-40B4-BE49-F238E27FC236}">
                <a16:creationId xmlns:a16="http://schemas.microsoft.com/office/drawing/2014/main" id="{672788E7-90CC-D023-B490-CF51529BFC8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6" name="Rectangle 2">
            <a:extLst>
              <a:ext uri="{FF2B5EF4-FFF2-40B4-BE49-F238E27FC236}">
                <a16:creationId xmlns:a16="http://schemas.microsoft.com/office/drawing/2014/main" id="{C04C6666-DAE8-B88E-7384-AE3962136F6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  <p:sp>
        <p:nvSpPr>
          <p:cNvPr id="13317" name="Text Box 3">
            <a:extLst>
              <a:ext uri="{FF2B5EF4-FFF2-40B4-BE49-F238E27FC236}">
                <a16:creationId xmlns:a16="http://schemas.microsoft.com/office/drawing/2014/main" id="{42BE9C0D-BFE5-607A-D562-D9FA74FF6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spcBef>
                <a:spcPct val="0"/>
              </a:spcBef>
              <a:buClrTx/>
              <a:buFontTx/>
              <a:buNone/>
            </a:pPr>
            <a:fld id="{ADE78062-2665-41DF-ABA9-C183335A87FA}" type="slidenum">
              <a:rPr lang="es-ES" altLang="es-ES" sz="1400">
                <a:latin typeface="Arial" panose="020B0604020202020204" pitchFamily="34" charset="0"/>
              </a:rPr>
              <a:pPr eaLnBrk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s-ES" altLang="es-E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8">
            <a:extLst>
              <a:ext uri="{FF2B5EF4-FFF2-40B4-BE49-F238E27FC236}">
                <a16:creationId xmlns:a16="http://schemas.microsoft.com/office/drawing/2014/main" id="{CDDC42F3-962F-DD74-FCA3-C85E051A449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05BFAB-F97D-43CA-8854-69C290843517}" type="slidenum">
              <a:rPr lang="es-ES" altLang="es-ES" sz="1400" smtClean="0"/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s-ES" altLang="es-ES" sz="1400"/>
          </a:p>
        </p:txBody>
      </p:sp>
      <p:sp>
        <p:nvSpPr>
          <p:cNvPr id="15363" name="Rectangle 1">
            <a:extLst>
              <a:ext uri="{FF2B5EF4-FFF2-40B4-BE49-F238E27FC236}">
                <a16:creationId xmlns:a16="http://schemas.microsoft.com/office/drawing/2014/main" id="{2A5441EA-7FEB-BB6A-7D3C-EEBACEA6B76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2">
            <a:extLst>
              <a:ext uri="{FF2B5EF4-FFF2-40B4-BE49-F238E27FC236}">
                <a16:creationId xmlns:a16="http://schemas.microsoft.com/office/drawing/2014/main" id="{DCDE656E-C7C5-49FC-A6E4-06279517ECF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  <p:sp>
        <p:nvSpPr>
          <p:cNvPr id="15365" name="Text Box 3">
            <a:extLst>
              <a:ext uri="{FF2B5EF4-FFF2-40B4-BE49-F238E27FC236}">
                <a16:creationId xmlns:a16="http://schemas.microsoft.com/office/drawing/2014/main" id="{2308175F-BC80-FF1A-96A5-7DF06DE6E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spcBef>
                <a:spcPct val="0"/>
              </a:spcBef>
              <a:buClrTx/>
              <a:buFontTx/>
              <a:buNone/>
            </a:pPr>
            <a:fld id="{2313371B-BCC0-46DB-92A1-87DB1BF324BE}" type="slidenum">
              <a:rPr lang="es-ES" altLang="es-ES" sz="1400">
                <a:latin typeface="Arial" panose="020B0604020202020204" pitchFamily="34" charset="0"/>
              </a:rPr>
              <a:pPr eaLnBrk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s-ES" altLang="es-E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8">
            <a:extLst>
              <a:ext uri="{FF2B5EF4-FFF2-40B4-BE49-F238E27FC236}">
                <a16:creationId xmlns:a16="http://schemas.microsoft.com/office/drawing/2014/main" id="{D2C09662-F4D4-92F0-E6B0-EAABE440DA4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89111B8-42B6-4911-AEFC-F057548A019C}" type="slidenum">
              <a:rPr lang="es-ES" altLang="es-ES" sz="1400" smtClean="0"/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s-ES" altLang="es-ES" sz="1400"/>
          </a:p>
        </p:txBody>
      </p:sp>
      <p:sp>
        <p:nvSpPr>
          <p:cNvPr id="17411" name="Rectangle 1">
            <a:extLst>
              <a:ext uri="{FF2B5EF4-FFF2-40B4-BE49-F238E27FC236}">
                <a16:creationId xmlns:a16="http://schemas.microsoft.com/office/drawing/2014/main" id="{3D25FCF4-D8EE-2B97-F703-C185A6ABCA2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2" name="Rectangle 2">
            <a:extLst>
              <a:ext uri="{FF2B5EF4-FFF2-40B4-BE49-F238E27FC236}">
                <a16:creationId xmlns:a16="http://schemas.microsoft.com/office/drawing/2014/main" id="{E4EBBD26-8D59-0176-A0C0-BA0CBA7664B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  <p:sp>
        <p:nvSpPr>
          <p:cNvPr id="17413" name="Text Box 3">
            <a:extLst>
              <a:ext uri="{FF2B5EF4-FFF2-40B4-BE49-F238E27FC236}">
                <a16:creationId xmlns:a16="http://schemas.microsoft.com/office/drawing/2014/main" id="{460D6709-C00B-F277-F776-657A506C4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spcBef>
                <a:spcPct val="0"/>
              </a:spcBef>
              <a:buClrTx/>
              <a:buFontTx/>
              <a:buNone/>
            </a:pPr>
            <a:fld id="{58F87FAC-A3FF-4D0C-BF8F-59FAA91E05B5}" type="slidenum">
              <a:rPr lang="es-ES" altLang="es-ES" sz="1400">
                <a:latin typeface="Arial" panose="020B0604020202020204" pitchFamily="34" charset="0"/>
              </a:rPr>
              <a:pPr eaLnBrk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s-ES" altLang="es-E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8">
            <a:extLst>
              <a:ext uri="{FF2B5EF4-FFF2-40B4-BE49-F238E27FC236}">
                <a16:creationId xmlns:a16="http://schemas.microsoft.com/office/drawing/2014/main" id="{F3B57EEE-27F0-0B1A-6FEE-771E4636170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9E0E633-7212-4A5B-A5BE-559406F5797E}" type="slidenum">
              <a:rPr lang="es-ES" altLang="es-ES" sz="1400" smtClean="0"/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s-ES" altLang="es-ES" sz="1400"/>
          </a:p>
        </p:txBody>
      </p:sp>
      <p:sp>
        <p:nvSpPr>
          <p:cNvPr id="19459" name="Rectangle 1">
            <a:extLst>
              <a:ext uri="{FF2B5EF4-FFF2-40B4-BE49-F238E27FC236}">
                <a16:creationId xmlns:a16="http://schemas.microsoft.com/office/drawing/2014/main" id="{85589250-492E-5611-6187-D3B757B760B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0" name="Rectangle 2">
            <a:extLst>
              <a:ext uri="{FF2B5EF4-FFF2-40B4-BE49-F238E27FC236}">
                <a16:creationId xmlns:a16="http://schemas.microsoft.com/office/drawing/2014/main" id="{DBE1AE26-03D1-61A6-83C8-678B4E93148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  <p:sp>
        <p:nvSpPr>
          <p:cNvPr id="19461" name="Text Box 3">
            <a:extLst>
              <a:ext uri="{FF2B5EF4-FFF2-40B4-BE49-F238E27FC236}">
                <a16:creationId xmlns:a16="http://schemas.microsoft.com/office/drawing/2014/main" id="{6A5613E2-F5F0-FCF4-68EF-65BEDC0FF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spcBef>
                <a:spcPct val="0"/>
              </a:spcBef>
              <a:buClrTx/>
              <a:buFontTx/>
              <a:buNone/>
            </a:pPr>
            <a:fld id="{7742B0D2-59EB-400E-95E5-0FC7EEFD908F}" type="slidenum">
              <a:rPr lang="es-ES" altLang="es-ES" sz="1400">
                <a:latin typeface="Arial" panose="020B0604020202020204" pitchFamily="34" charset="0"/>
              </a:rPr>
              <a:pPr eaLnBrk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s-ES" altLang="es-E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>
            <a:extLst>
              <a:ext uri="{FF2B5EF4-FFF2-40B4-BE49-F238E27FC236}">
                <a16:creationId xmlns:a16="http://schemas.microsoft.com/office/drawing/2014/main" id="{731F784C-0D2A-630C-466B-CE3D7B1D7A9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E68AB4C-D85B-430A-9938-8BAE0932ABD5}" type="slidenum">
              <a:rPr lang="es-ES" altLang="es-ES" sz="1400" smtClean="0"/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s-ES" altLang="es-ES" sz="1400"/>
          </a:p>
        </p:txBody>
      </p:sp>
      <p:sp>
        <p:nvSpPr>
          <p:cNvPr id="21507" name="Rectangle 1">
            <a:extLst>
              <a:ext uri="{FF2B5EF4-FFF2-40B4-BE49-F238E27FC236}">
                <a16:creationId xmlns:a16="http://schemas.microsoft.com/office/drawing/2014/main" id="{15B370B9-04D3-B484-B850-EF08E1A5807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Rectangle 2">
            <a:extLst>
              <a:ext uri="{FF2B5EF4-FFF2-40B4-BE49-F238E27FC236}">
                <a16:creationId xmlns:a16="http://schemas.microsoft.com/office/drawing/2014/main" id="{7BCDDE34-78FA-C17B-D61C-D51B3E8AD8E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  <p:sp>
        <p:nvSpPr>
          <p:cNvPr id="21509" name="Text Box 3">
            <a:extLst>
              <a:ext uri="{FF2B5EF4-FFF2-40B4-BE49-F238E27FC236}">
                <a16:creationId xmlns:a16="http://schemas.microsoft.com/office/drawing/2014/main" id="{DB9E76A8-6D0F-A428-3DBB-D1EDEC1C0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spcBef>
                <a:spcPct val="0"/>
              </a:spcBef>
              <a:buClrTx/>
              <a:buFontTx/>
              <a:buNone/>
            </a:pPr>
            <a:fld id="{5D5828BD-6564-4E2B-83D1-67EF1BA3D313}" type="slidenum">
              <a:rPr lang="es-ES" altLang="es-ES" sz="1400">
                <a:latin typeface="Arial" panose="020B0604020202020204" pitchFamily="34" charset="0"/>
              </a:rPr>
              <a:pPr eaLnBrk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s-ES" altLang="es-E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8">
            <a:extLst>
              <a:ext uri="{FF2B5EF4-FFF2-40B4-BE49-F238E27FC236}">
                <a16:creationId xmlns:a16="http://schemas.microsoft.com/office/drawing/2014/main" id="{090FFE0C-8467-5ED5-DD24-4BBD5E4F6B4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D0BE094-46B9-4B6F-B9A9-ED3F1DF0C076}" type="slidenum">
              <a:rPr lang="es-ES" altLang="es-ES" sz="1400" smtClean="0"/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s-ES" altLang="es-ES" sz="1400"/>
          </a:p>
        </p:txBody>
      </p:sp>
      <p:sp>
        <p:nvSpPr>
          <p:cNvPr id="23555" name="Rectangle 1">
            <a:extLst>
              <a:ext uri="{FF2B5EF4-FFF2-40B4-BE49-F238E27FC236}">
                <a16:creationId xmlns:a16="http://schemas.microsoft.com/office/drawing/2014/main" id="{3659A870-0C77-D5B1-FF53-7DB2F2D136B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2">
            <a:extLst>
              <a:ext uri="{FF2B5EF4-FFF2-40B4-BE49-F238E27FC236}">
                <a16:creationId xmlns:a16="http://schemas.microsoft.com/office/drawing/2014/main" id="{03ACF049-0FDE-3B5C-1D18-5B7676FF03A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  <p:sp>
        <p:nvSpPr>
          <p:cNvPr id="23557" name="Text Box 3">
            <a:extLst>
              <a:ext uri="{FF2B5EF4-FFF2-40B4-BE49-F238E27FC236}">
                <a16:creationId xmlns:a16="http://schemas.microsoft.com/office/drawing/2014/main" id="{877E2EF9-79CE-958D-6198-DE7CDC8D8E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spcBef>
                <a:spcPct val="0"/>
              </a:spcBef>
              <a:buClrTx/>
              <a:buFontTx/>
              <a:buNone/>
            </a:pPr>
            <a:fld id="{B7A70FEC-871E-405A-959E-D74FBDE8B96D}" type="slidenum">
              <a:rPr lang="es-ES" altLang="es-ES" sz="1400">
                <a:latin typeface="Arial" panose="020B0604020202020204" pitchFamily="34" charset="0"/>
              </a:rPr>
              <a:pPr eaLnBrk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s-ES" altLang="es-E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1253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750998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6225" y="1604963"/>
            <a:ext cx="2055813" cy="45212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6625" cy="45212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08458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0 Imagen" descr="unidad02.jpg">
            <a:extLst>
              <a:ext uri="{FF2B5EF4-FFF2-40B4-BE49-F238E27FC236}">
                <a16:creationId xmlns:a16="http://schemas.microsoft.com/office/drawing/2014/main" id="{E0AF0F60-2AC3-99AB-8EF6-D01BA5A79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00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2">
            <a:extLst>
              <a:ext uri="{FF2B5EF4-FFF2-40B4-BE49-F238E27FC236}">
                <a16:creationId xmlns:a16="http://schemas.microsoft.com/office/drawing/2014/main" id="{9CCD54D8-C749-8558-D832-B79473A292A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27051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67638" cy="14652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105043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395935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40318155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86079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987675" y="1341438"/>
            <a:ext cx="2770188" cy="4891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910263" y="1341438"/>
            <a:ext cx="2771775" cy="4891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9576689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6314143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549966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336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4643123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4997525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6478962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4557045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259638" y="836613"/>
            <a:ext cx="1422400" cy="5395912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987675" y="836613"/>
            <a:ext cx="4119563" cy="5395912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765589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3764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5425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5025" y="1604963"/>
            <a:ext cx="4037013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060474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1078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759125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8795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136202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49009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1">
            <a:extLst>
              <a:ext uri="{FF2B5EF4-FFF2-40B4-BE49-F238E27FC236}">
                <a16:creationId xmlns:a16="http://schemas.microsoft.com/office/drawing/2014/main" id="{402D66DD-084D-9335-A55B-E31FF111CB8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93988" y="115888"/>
            <a:ext cx="3163887" cy="1587"/>
          </a:xfrm>
          <a:prstGeom prst="line">
            <a:avLst/>
          </a:prstGeom>
          <a:noFill/>
          <a:ln w="1908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7" name="Line 2">
            <a:extLst>
              <a:ext uri="{FF2B5EF4-FFF2-40B4-BE49-F238E27FC236}">
                <a16:creationId xmlns:a16="http://schemas.microsoft.com/office/drawing/2014/main" id="{46BE124B-51F7-F27A-4AE7-27E4A843036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93988" y="404813"/>
            <a:ext cx="3163887" cy="1587"/>
          </a:xfrm>
          <a:prstGeom prst="line">
            <a:avLst/>
          </a:prstGeom>
          <a:noFill/>
          <a:ln w="1908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470D9A2B-682E-8B24-1FF6-804FED0A41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6750" y="112713"/>
            <a:ext cx="3362325" cy="288925"/>
          </a:xfrm>
          <a:prstGeom prst="rect">
            <a:avLst/>
          </a:prstGeom>
          <a:solidFill>
            <a:srgbClr val="000080"/>
          </a:solidFill>
          <a:ln w="1908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1029" name="Rectangle 4">
            <a:extLst>
              <a:ext uri="{FF2B5EF4-FFF2-40B4-BE49-F238E27FC236}">
                <a16:creationId xmlns:a16="http://schemas.microsoft.com/office/drawing/2014/main" id="{E4AC83C8-1059-8CD3-5EA8-9E219E163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5113" y="150813"/>
            <a:ext cx="1223962" cy="21272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ts val="900"/>
              </a:spcBef>
              <a:buClrTx/>
              <a:buFontTx/>
              <a:buNone/>
              <a:defRPr/>
            </a:pPr>
            <a:r>
              <a:rPr lang="es-ES" altLang="es-ES" sz="800" b="1"/>
              <a:t>u n i d a d  4</a:t>
            </a:r>
          </a:p>
        </p:txBody>
      </p:sp>
      <p:pic>
        <p:nvPicPr>
          <p:cNvPr id="1030" name="Picture 5">
            <a:extLst>
              <a:ext uri="{FF2B5EF4-FFF2-40B4-BE49-F238E27FC236}">
                <a16:creationId xmlns:a16="http://schemas.microsoft.com/office/drawing/2014/main" id="{2C7CB353-4BC0-588B-3AE8-4B1A89E2E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563" y="6264275"/>
            <a:ext cx="1306512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31" name="Rectangle 8">
            <a:extLst>
              <a:ext uri="{FF2B5EF4-FFF2-40B4-BE49-F238E27FC236}">
                <a16:creationId xmlns:a16="http://schemas.microsoft.com/office/drawing/2014/main" id="{87F495C2-0D7D-B983-BEBA-5D7FB5BA67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0425"/>
            <a:ext cx="7767638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/>
              <a:t>Pulse para editar el formato del texto de título</a:t>
            </a:r>
          </a:p>
        </p:txBody>
      </p:sp>
      <p:sp>
        <p:nvSpPr>
          <p:cNvPr id="1032" name="Rectangle 9">
            <a:extLst>
              <a:ext uri="{FF2B5EF4-FFF2-40B4-BE49-F238E27FC236}">
                <a16:creationId xmlns:a16="http://schemas.microsoft.com/office/drawing/2014/main" id="{8FBB471B-CEB3-BE21-ADEF-30ED730BE2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4838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12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/>
              <a:t>Pulse para editar los formatos del texto del esquema</a:t>
            </a:r>
          </a:p>
          <a:p>
            <a:pPr lvl="1"/>
            <a:r>
              <a:rPr lang="en-GB" altLang="es-ES"/>
              <a:t>Segundo nivel del esquema</a:t>
            </a:r>
          </a:p>
          <a:p>
            <a:pPr lvl="2"/>
            <a:r>
              <a:rPr lang="en-GB" altLang="es-ES"/>
              <a:t>Tercer nivel del esquema</a:t>
            </a:r>
          </a:p>
          <a:p>
            <a:pPr lvl="3"/>
            <a:r>
              <a:rPr lang="en-GB" altLang="es-ES"/>
              <a:t>Cuarto nivel del esquema</a:t>
            </a:r>
          </a:p>
          <a:p>
            <a:pPr lvl="4"/>
            <a:r>
              <a:rPr lang="en-GB" altLang="es-ES"/>
              <a:t>Quinto nivel del esquema</a:t>
            </a:r>
          </a:p>
          <a:p>
            <a:pPr lvl="4"/>
            <a:r>
              <a:rPr lang="en-GB" altLang="es-ES"/>
              <a:t>Sexto nivel del esquema</a:t>
            </a:r>
          </a:p>
          <a:p>
            <a:pPr lvl="4"/>
            <a:r>
              <a:rPr lang="en-GB" altLang="es-ES"/>
              <a:t>Séptimo nivel del esquema</a:t>
            </a:r>
          </a:p>
          <a:p>
            <a:pPr lvl="4"/>
            <a:r>
              <a:rPr lang="en-GB" altLang="es-ES"/>
              <a:t>Octavo nivel del esquema</a:t>
            </a:r>
          </a:p>
          <a:p>
            <a:pPr lvl="4"/>
            <a:r>
              <a:rPr lang="en-GB" altLang="es-ES"/>
              <a:t>Noveno nivel del esquema</a:t>
            </a:r>
          </a:p>
        </p:txBody>
      </p:sp>
      <p:pic>
        <p:nvPicPr>
          <p:cNvPr id="1033" name="Imagen 2">
            <a:extLst>
              <a:ext uri="{FF2B5EF4-FFF2-40B4-BE49-F238E27FC236}">
                <a16:creationId xmlns:a16="http://schemas.microsoft.com/office/drawing/2014/main" id="{865C057E-ED0B-C163-5709-0410644D5A2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27051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6">
            <a:extLst>
              <a:ext uri="{FF2B5EF4-FFF2-40B4-BE49-F238E27FC236}">
                <a16:creationId xmlns:a16="http://schemas.microsoft.com/office/drawing/2014/main" id="{4A9DE540-E1E4-DDEF-A3D6-F85B9D322E89}"/>
              </a:ext>
            </a:extLst>
          </p:cNvPr>
          <p:cNvSpPr/>
          <p:nvPr userDrawn="1"/>
        </p:nvSpPr>
        <p:spPr>
          <a:xfrm>
            <a:off x="2668588" y="6526213"/>
            <a:ext cx="1357312" cy="207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GB" sz="75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© </a:t>
            </a:r>
            <a:r>
              <a:rPr lang="en-GB" sz="75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MACMILLAN Education</a:t>
            </a:r>
            <a:endParaRPr lang="en-GB" sz="750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  <p:sldLayoutId id="2147483936" r:id="rId12"/>
  </p:sldLayoutIdLst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Arial" charset="0"/>
          <a:ea typeface="Microsoft YaHei" charset="-122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Arial" charset="0"/>
          <a:ea typeface="Microsoft YaHei" charset="-122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Arial" charset="0"/>
          <a:ea typeface="Microsoft YaHei" charset="-122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just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1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just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1400">
          <a:solidFill>
            <a:srgbClr val="000000"/>
          </a:solidFill>
          <a:latin typeface="+mn-lt"/>
          <a:ea typeface="+mn-ea"/>
        </a:defRPr>
      </a:lvl2pPr>
      <a:lvl3pPr marL="1143000" indent="-228600" algn="just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1400">
          <a:solidFill>
            <a:srgbClr val="000000"/>
          </a:solidFill>
          <a:latin typeface="+mn-lt"/>
          <a:ea typeface="+mn-ea"/>
        </a:defRPr>
      </a:lvl3pPr>
      <a:lvl4pPr marL="1600200" indent="-228600" algn="just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1400">
          <a:solidFill>
            <a:srgbClr val="000000"/>
          </a:solidFill>
          <a:latin typeface="+mn-lt"/>
          <a:ea typeface="+mn-ea"/>
        </a:defRPr>
      </a:lvl4pPr>
      <a:lvl5pPr marL="2057400" indent="-228600" algn="just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just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just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just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just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1">
            <a:extLst>
              <a:ext uri="{FF2B5EF4-FFF2-40B4-BE49-F238E27FC236}">
                <a16:creationId xmlns:a16="http://schemas.microsoft.com/office/drawing/2014/main" id="{EA88DBCA-BE26-93AA-037B-25231062055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93988" y="115888"/>
            <a:ext cx="3163887" cy="1587"/>
          </a:xfrm>
          <a:prstGeom prst="line">
            <a:avLst/>
          </a:prstGeom>
          <a:noFill/>
          <a:ln w="1908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1" name="Line 2">
            <a:extLst>
              <a:ext uri="{FF2B5EF4-FFF2-40B4-BE49-F238E27FC236}">
                <a16:creationId xmlns:a16="http://schemas.microsoft.com/office/drawing/2014/main" id="{4E5875A0-CC1C-EB3A-40B2-0D4CFDA2D1A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93988" y="404813"/>
            <a:ext cx="3163887" cy="1587"/>
          </a:xfrm>
          <a:prstGeom prst="line">
            <a:avLst/>
          </a:prstGeom>
          <a:noFill/>
          <a:ln w="1908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2" name="Rectangle 3">
            <a:extLst>
              <a:ext uri="{FF2B5EF4-FFF2-40B4-BE49-F238E27FC236}">
                <a16:creationId xmlns:a16="http://schemas.microsoft.com/office/drawing/2014/main" id="{FC77D87F-BF28-D565-B5EF-1817C6C857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6750" y="122238"/>
            <a:ext cx="3362325" cy="288925"/>
          </a:xfrm>
          <a:prstGeom prst="rect">
            <a:avLst/>
          </a:prstGeom>
          <a:solidFill>
            <a:srgbClr val="000080"/>
          </a:solidFill>
          <a:ln w="1908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2053" name="Rectangle 4">
            <a:extLst>
              <a:ext uri="{FF2B5EF4-FFF2-40B4-BE49-F238E27FC236}">
                <a16:creationId xmlns:a16="http://schemas.microsoft.com/office/drawing/2014/main" id="{463659CB-6EFC-ACEB-7F9F-B684083186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5113" y="150813"/>
            <a:ext cx="1223962" cy="21272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ts val="900"/>
              </a:spcBef>
              <a:buClrTx/>
              <a:buFontTx/>
              <a:buNone/>
              <a:defRPr/>
            </a:pPr>
            <a:r>
              <a:rPr lang="es-ES" altLang="es-ES" sz="800" b="1" dirty="0"/>
              <a:t>u n i d a d  1</a:t>
            </a:r>
          </a:p>
        </p:txBody>
      </p:sp>
      <p:pic>
        <p:nvPicPr>
          <p:cNvPr id="2054" name="Picture 5">
            <a:extLst>
              <a:ext uri="{FF2B5EF4-FFF2-40B4-BE49-F238E27FC236}">
                <a16:creationId xmlns:a16="http://schemas.microsoft.com/office/drawing/2014/main" id="{B59536C0-5E5D-5BA3-C96E-06D96AE86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563" y="6264275"/>
            <a:ext cx="1306512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55" name="Rectangle 8">
            <a:extLst>
              <a:ext uri="{FF2B5EF4-FFF2-40B4-BE49-F238E27FC236}">
                <a16:creationId xmlns:a16="http://schemas.microsoft.com/office/drawing/2014/main" id="{75458218-23FD-427F-A3ED-44D3CE8D58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987675" y="836613"/>
            <a:ext cx="569436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/>
              <a:t>Pulse para editar el formato del texto de título</a:t>
            </a:r>
          </a:p>
        </p:txBody>
      </p:sp>
      <p:sp>
        <p:nvSpPr>
          <p:cNvPr id="2056" name="Rectangle 9">
            <a:extLst>
              <a:ext uri="{FF2B5EF4-FFF2-40B4-BE49-F238E27FC236}">
                <a16:creationId xmlns:a16="http://schemas.microsoft.com/office/drawing/2014/main" id="{F9455744-58C3-46BF-6166-E4A4626E9D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987675" y="1341438"/>
            <a:ext cx="5694363" cy="489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/>
              <a:t>Pulse para editar los formatos del texto del esquema</a:t>
            </a:r>
          </a:p>
          <a:p>
            <a:pPr lvl="1"/>
            <a:r>
              <a:rPr lang="en-GB" altLang="es-ES"/>
              <a:t>Segundo nivel del esquema</a:t>
            </a:r>
          </a:p>
          <a:p>
            <a:pPr lvl="2"/>
            <a:r>
              <a:rPr lang="en-GB" altLang="es-ES"/>
              <a:t>Tercer nivel del esquema</a:t>
            </a:r>
          </a:p>
          <a:p>
            <a:pPr lvl="3"/>
            <a:r>
              <a:rPr lang="en-GB" altLang="es-ES"/>
              <a:t>Cuarto nivel del esquema</a:t>
            </a:r>
          </a:p>
          <a:p>
            <a:pPr lvl="4"/>
            <a:r>
              <a:rPr lang="en-GB" altLang="es-ES"/>
              <a:t>Quinto nivel del esquema</a:t>
            </a:r>
          </a:p>
          <a:p>
            <a:pPr lvl="4"/>
            <a:r>
              <a:rPr lang="en-GB" altLang="es-ES"/>
              <a:t>Sexto nivel del esquema</a:t>
            </a:r>
          </a:p>
          <a:p>
            <a:pPr lvl="4"/>
            <a:r>
              <a:rPr lang="en-GB" altLang="es-ES"/>
              <a:t>Séptimo nivel del esquema</a:t>
            </a:r>
          </a:p>
          <a:p>
            <a:pPr lvl="4"/>
            <a:r>
              <a:rPr lang="en-GB" altLang="es-ES"/>
              <a:t>Octavo nivel del esquema</a:t>
            </a:r>
          </a:p>
          <a:p>
            <a:pPr lvl="4"/>
            <a:r>
              <a:rPr lang="en-GB" altLang="es-ES"/>
              <a:t>Noveno nivel del esquema</a:t>
            </a:r>
          </a:p>
        </p:txBody>
      </p:sp>
      <p:pic>
        <p:nvPicPr>
          <p:cNvPr id="2057" name="10 Imagen" descr="unidad02.jpg">
            <a:extLst>
              <a:ext uri="{FF2B5EF4-FFF2-40B4-BE49-F238E27FC236}">
                <a16:creationId xmlns:a16="http://schemas.microsoft.com/office/drawing/2014/main" id="{16887088-FD07-7790-C65D-CA1146EB238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00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Imagen 1">
            <a:extLst>
              <a:ext uri="{FF2B5EF4-FFF2-40B4-BE49-F238E27FC236}">
                <a16:creationId xmlns:a16="http://schemas.microsoft.com/office/drawing/2014/main" id="{93B88DC3-71D4-D0E6-08C1-387A3525489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27051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6">
            <a:extLst>
              <a:ext uri="{FF2B5EF4-FFF2-40B4-BE49-F238E27FC236}">
                <a16:creationId xmlns:a16="http://schemas.microsoft.com/office/drawing/2014/main" id="{1EDA3A25-825A-0883-6276-9B25E0F5323B}"/>
              </a:ext>
            </a:extLst>
          </p:cNvPr>
          <p:cNvSpPr/>
          <p:nvPr userDrawn="1"/>
        </p:nvSpPr>
        <p:spPr>
          <a:xfrm>
            <a:off x="2867025" y="6564313"/>
            <a:ext cx="1357313" cy="207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GB" sz="75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© </a:t>
            </a:r>
            <a:r>
              <a:rPr lang="en-GB" sz="75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MACMILLAN Education</a:t>
            </a:r>
            <a:endParaRPr lang="en-GB" sz="750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Arial" charset="0"/>
          <a:ea typeface="Microsoft YaHei" charset="-122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Arial" charset="0"/>
          <a:ea typeface="Microsoft YaHei" charset="-122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Arial" charset="0"/>
          <a:ea typeface="Microsoft YaHei" charset="-122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just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1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just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1400">
          <a:solidFill>
            <a:srgbClr val="000000"/>
          </a:solidFill>
          <a:latin typeface="+mn-lt"/>
          <a:ea typeface="+mn-ea"/>
        </a:defRPr>
      </a:lvl2pPr>
      <a:lvl3pPr marL="1143000" indent="-228600" algn="just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1400">
          <a:solidFill>
            <a:srgbClr val="000000"/>
          </a:solidFill>
          <a:latin typeface="+mn-lt"/>
          <a:ea typeface="+mn-ea"/>
        </a:defRPr>
      </a:lvl3pPr>
      <a:lvl4pPr marL="1600200" indent="-228600" algn="just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1400">
          <a:solidFill>
            <a:srgbClr val="000000"/>
          </a:solidFill>
          <a:latin typeface="+mn-lt"/>
          <a:ea typeface="+mn-ea"/>
        </a:defRPr>
      </a:lvl4pPr>
      <a:lvl5pPr marL="2057400" indent="-228600" algn="just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just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just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just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just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>
            <a:extLst>
              <a:ext uri="{FF2B5EF4-FFF2-40B4-BE49-F238E27FC236}">
                <a16:creationId xmlns:a16="http://schemas.microsoft.com/office/drawing/2014/main" id="{3532A42C-8731-AA3B-9B67-4090BB6D95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1625" y="2971800"/>
            <a:ext cx="61182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algn="just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algn="just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algn="just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algn="just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algn="just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algn="just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algn="just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algn="just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algn="just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s-ES" altLang="es-ES" sz="3200" b="1"/>
              <a:t>Las compras y ventas en el PGC</a:t>
            </a: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96966E58-F10C-3886-8F9E-0EAC8B305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8338" y="1944688"/>
            <a:ext cx="893762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>
            <a:spAutoFit/>
          </a:bodyPr>
          <a:lstStyle>
            <a:lvl1pPr algn="just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algn="just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algn="just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algn="just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algn="just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algn="just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algn="just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algn="just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algn="just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FontTx/>
              <a:buNone/>
            </a:pPr>
            <a:r>
              <a:rPr lang="es-ES" altLang="es-ES" sz="1200" b="1"/>
              <a:t>u n i d a d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DC86EDDC-FC79-C71B-8F1D-6928970E9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9700" y="1700213"/>
            <a:ext cx="746125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>
            <a:spAutoFit/>
          </a:bodyPr>
          <a:lstStyle>
            <a:lvl1pPr algn="just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algn="just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algn="just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algn="just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algn="just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algn="just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algn="just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algn="just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algn="just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FontTx/>
              <a:buNone/>
            </a:pPr>
            <a:r>
              <a:rPr lang="es-ES" altLang="es-ES" sz="8000" b="1"/>
              <a:t>1</a:t>
            </a:r>
          </a:p>
        </p:txBody>
      </p:sp>
      <p:sp>
        <p:nvSpPr>
          <p:cNvPr id="6149" name="Rectangle 4">
            <a:extLst>
              <a:ext uri="{FF2B5EF4-FFF2-40B4-BE49-F238E27FC236}">
                <a16:creationId xmlns:a16="http://schemas.microsoft.com/office/drawing/2014/main" id="{BC73FB33-4117-39A4-567F-247F4D95E4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5475" y="188913"/>
            <a:ext cx="827088" cy="144462"/>
          </a:xfrm>
          <a:prstGeom prst="rect">
            <a:avLst/>
          </a:prstGeom>
          <a:solidFill>
            <a:srgbClr val="000080"/>
          </a:solidFill>
          <a:ln w="936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>
            <a:extLst>
              <a:ext uri="{FF2B5EF4-FFF2-40B4-BE49-F238E27FC236}">
                <a16:creationId xmlns:a16="http://schemas.microsoft.com/office/drawing/2014/main" id="{4169B91A-DF17-D4DE-E3C2-B7F0071E3E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87675" y="836613"/>
            <a:ext cx="5699125" cy="360362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es-ES" b="1">
                <a:solidFill>
                  <a:srgbClr val="000080"/>
                </a:solidFill>
              </a:rPr>
              <a:t>Liquidación del IVA en las operaciones de compraventa</a:t>
            </a: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3723693E-5265-BF28-0D2E-100422B9E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1420813"/>
            <a:ext cx="5832475" cy="692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66FF"/>
            </a:solidFill>
            <a:miter lim="800000"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just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1400">
                <a:solidFill>
                  <a:schemeClr val="tx1"/>
                </a:solidFill>
              </a:rPr>
              <a:t>Como ya sabemos, serán los empresarios y profesionales que efectúen entregas de bienes o prestaciones de servicios sujetos al IVA los que estarán obligados a su aplicación. </a:t>
            </a:r>
          </a:p>
        </p:txBody>
      </p:sp>
      <p:pic>
        <p:nvPicPr>
          <p:cNvPr id="24580" name="Picture 3">
            <a:extLst>
              <a:ext uri="{FF2B5EF4-FFF2-40B4-BE49-F238E27FC236}">
                <a16:creationId xmlns:a16="http://schemas.microsoft.com/office/drawing/2014/main" id="{6172EE11-0DA6-7A70-33EA-ECB862250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2946400"/>
            <a:ext cx="5748338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4">
            <a:extLst>
              <a:ext uri="{FF2B5EF4-FFF2-40B4-BE49-F238E27FC236}">
                <a16:creationId xmlns:a16="http://schemas.microsoft.com/office/drawing/2014/main" id="{64AA84F0-B1D7-00B0-5B92-CADF3A260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4310063"/>
            <a:ext cx="574833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>
            <a:extLst>
              <a:ext uri="{FF2B5EF4-FFF2-40B4-BE49-F238E27FC236}">
                <a16:creationId xmlns:a16="http://schemas.microsoft.com/office/drawing/2014/main" id="{99BA4E7E-9262-152D-327E-8BF20560C3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87675" y="836613"/>
            <a:ext cx="5699125" cy="360362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es-ES" b="1">
                <a:solidFill>
                  <a:srgbClr val="000080"/>
                </a:solidFill>
              </a:rPr>
              <a:t>Introducción a las operaciones de compraventa de existencias</a:t>
            </a: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0E1BF198-4B25-A5FC-1170-01406A8147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1420813"/>
            <a:ext cx="5832475" cy="692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66FF"/>
            </a:solidFill>
            <a:miter lim="800000"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just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1400">
                <a:solidFill>
                  <a:schemeClr val="tx1"/>
                </a:solidFill>
              </a:rPr>
              <a:t>Para registrar los movimientos de las existencias a lo largo del ejercicio se utilizarán las cuentas del </a:t>
            </a:r>
            <a:r>
              <a:rPr lang="es-ES" altLang="es-ES" sz="1400" b="1">
                <a:solidFill>
                  <a:schemeClr val="tx1"/>
                </a:solidFill>
              </a:rPr>
              <a:t>subgrupo 60. Compras y del subgrupo 70. Ventas de mercaderías, de producción propia, de servicios, etc. </a:t>
            </a:r>
            <a:endParaRPr lang="es-ES" altLang="es-ES" sz="1400">
              <a:solidFill>
                <a:schemeClr val="tx1"/>
              </a:solidFill>
            </a:endParaRPr>
          </a:p>
        </p:txBody>
      </p:sp>
      <p:pic>
        <p:nvPicPr>
          <p:cNvPr id="8196" name="Imagen 2">
            <a:extLst>
              <a:ext uri="{FF2B5EF4-FFF2-40B4-BE49-F238E27FC236}">
                <a16:creationId xmlns:a16="http://schemas.microsoft.com/office/drawing/2014/main" id="{8CA87E1C-5D6F-95BF-A09C-A077D1E18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341563"/>
            <a:ext cx="5832475" cy="375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>
            <a:extLst>
              <a:ext uri="{FF2B5EF4-FFF2-40B4-BE49-F238E27FC236}">
                <a16:creationId xmlns:a16="http://schemas.microsoft.com/office/drawing/2014/main" id="{B6971543-C9EC-9B18-5659-C2D7C3AB11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87675" y="836613"/>
            <a:ext cx="5699125" cy="360362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es-ES" b="1">
                <a:solidFill>
                  <a:srgbClr val="000080"/>
                </a:solidFill>
              </a:rPr>
              <a:t>Tratamiento contable de las compras en el PGC</a:t>
            </a:r>
          </a:p>
        </p:txBody>
      </p:sp>
      <p:pic>
        <p:nvPicPr>
          <p:cNvPr id="10243" name="Imagen 3">
            <a:extLst>
              <a:ext uri="{FF2B5EF4-FFF2-40B4-BE49-F238E27FC236}">
                <a16:creationId xmlns:a16="http://schemas.microsoft.com/office/drawing/2014/main" id="{E142FE29-95B9-5919-E52D-778BCA5C8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1484313"/>
            <a:ext cx="5380038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>
            <a:extLst>
              <a:ext uri="{FF2B5EF4-FFF2-40B4-BE49-F238E27FC236}">
                <a16:creationId xmlns:a16="http://schemas.microsoft.com/office/drawing/2014/main" id="{426355F1-B830-E31A-4FBC-6141DEB0B6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87675" y="836613"/>
            <a:ext cx="5699125" cy="360362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es-ES" b="1">
                <a:solidFill>
                  <a:srgbClr val="000080"/>
                </a:solidFill>
              </a:rPr>
              <a:t>Tratamiento contable de las compras en el PGC</a:t>
            </a:r>
          </a:p>
        </p:txBody>
      </p:sp>
      <p:graphicFrame>
        <p:nvGraphicFramePr>
          <p:cNvPr id="2" name="3 Diagrama">
            <a:extLst>
              <a:ext uri="{FF2B5EF4-FFF2-40B4-BE49-F238E27FC236}">
                <a16:creationId xmlns:a16="http://schemas.microsoft.com/office/drawing/2014/main" id="{E5C75EDF-D9A5-1790-47AB-A1553C353079}"/>
              </a:ext>
            </a:extLst>
          </p:cNvPr>
          <p:cNvGraphicFramePr/>
          <p:nvPr/>
        </p:nvGraphicFramePr>
        <p:xfrm>
          <a:off x="3563888" y="1124744"/>
          <a:ext cx="4546594" cy="3142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292" name="Imagen 2">
            <a:extLst>
              <a:ext uri="{FF2B5EF4-FFF2-40B4-BE49-F238E27FC236}">
                <a16:creationId xmlns:a16="http://schemas.microsoft.com/office/drawing/2014/main" id="{1CA64619-C3CA-543A-9E4C-5495E5F97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588" y="4437063"/>
            <a:ext cx="5699125" cy="160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5EA80593-697D-8A1C-E787-F8668F6A6A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87675" y="836613"/>
            <a:ext cx="5699125" cy="360362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es-ES" b="1">
                <a:solidFill>
                  <a:srgbClr val="000080"/>
                </a:solidFill>
              </a:rPr>
              <a:t>Tratamiento contable de las ventas en el PGC</a:t>
            </a: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8DDE645F-7AAB-F96B-99BC-D5FA4DE35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1420813"/>
            <a:ext cx="5832475" cy="692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66FF"/>
            </a:solidFill>
            <a:miter lim="800000"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just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1400">
                <a:solidFill>
                  <a:schemeClr val="tx1"/>
                </a:solidFill>
              </a:rPr>
              <a:t>En función del </a:t>
            </a:r>
            <a:r>
              <a:rPr lang="es-ES" altLang="es-ES" sz="1400" b="1">
                <a:solidFill>
                  <a:schemeClr val="tx1"/>
                </a:solidFill>
              </a:rPr>
              <a:t>momento en que se realiza el cobro </a:t>
            </a:r>
            <a:r>
              <a:rPr lang="es-ES" altLang="es-ES" sz="1400">
                <a:solidFill>
                  <a:schemeClr val="tx1"/>
                </a:solidFill>
              </a:rPr>
              <a:t>de las ventas y de las prestaciones de servicios y de la </a:t>
            </a:r>
            <a:r>
              <a:rPr lang="es-ES" altLang="es-ES" sz="1400" b="1">
                <a:solidFill>
                  <a:schemeClr val="tx1"/>
                </a:solidFill>
              </a:rPr>
              <a:t>forma </a:t>
            </a:r>
            <a:r>
              <a:rPr lang="es-ES" altLang="es-ES" sz="1400">
                <a:solidFill>
                  <a:schemeClr val="tx1"/>
                </a:solidFill>
              </a:rPr>
              <a:t>de realizarlo, nos podemos encontrar con las situaciones siguientes: </a:t>
            </a:r>
          </a:p>
        </p:txBody>
      </p:sp>
      <p:pic>
        <p:nvPicPr>
          <p:cNvPr id="14340" name="Imagen 3">
            <a:extLst>
              <a:ext uri="{FF2B5EF4-FFF2-40B4-BE49-F238E27FC236}">
                <a16:creationId xmlns:a16="http://schemas.microsoft.com/office/drawing/2014/main" id="{7DA9D9EC-0D08-68E1-ABB0-19611154E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636838"/>
            <a:ext cx="5832475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>
            <a:extLst>
              <a:ext uri="{FF2B5EF4-FFF2-40B4-BE49-F238E27FC236}">
                <a16:creationId xmlns:a16="http://schemas.microsoft.com/office/drawing/2014/main" id="{DCBF40C2-CAED-9047-DBAF-60A5687575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87675" y="836613"/>
            <a:ext cx="5699125" cy="360362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es-ES" b="1">
                <a:solidFill>
                  <a:srgbClr val="000080"/>
                </a:solidFill>
              </a:rPr>
              <a:t>Tratamiento contable de las ventas en el PGC</a:t>
            </a: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D72AC8D9-D179-9056-B282-58CB5704A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1420813"/>
            <a:ext cx="5832475" cy="492125"/>
          </a:xfrm>
          <a:prstGeom prst="rect">
            <a:avLst/>
          </a:prstGeom>
          <a:solidFill>
            <a:srgbClr val="FFFFFF"/>
          </a:solidFill>
          <a:ln w="9360">
            <a:solidFill>
              <a:srgbClr val="0066FF"/>
            </a:solidFill>
            <a:miter lim="800000"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just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1400">
                <a:solidFill>
                  <a:schemeClr val="tx1"/>
                </a:solidFill>
              </a:rPr>
              <a:t>Los </a:t>
            </a:r>
            <a:r>
              <a:rPr lang="es-ES" altLang="es-ES" sz="1400" b="1">
                <a:solidFill>
                  <a:schemeClr val="tx1"/>
                </a:solidFill>
              </a:rPr>
              <a:t>gastos de transporte de ventas </a:t>
            </a:r>
            <a:r>
              <a:rPr lang="es-ES" altLang="es-ES" sz="1400">
                <a:solidFill>
                  <a:schemeClr val="tx1"/>
                </a:solidFill>
              </a:rPr>
              <a:t>satisfechos por la empresa vendedora se deberán registrar en la cuenta </a:t>
            </a:r>
            <a:r>
              <a:rPr lang="es-ES" altLang="es-ES" sz="1400" b="1">
                <a:solidFill>
                  <a:schemeClr val="tx1"/>
                </a:solidFill>
              </a:rPr>
              <a:t>(624) Transportes. </a:t>
            </a:r>
            <a:endParaRPr lang="es-ES" altLang="es-ES" sz="1400">
              <a:solidFill>
                <a:schemeClr val="tx1"/>
              </a:solidFill>
            </a:endParaRPr>
          </a:p>
        </p:txBody>
      </p:sp>
      <p:sp>
        <p:nvSpPr>
          <p:cNvPr id="16388" name="Rectangle 2">
            <a:extLst>
              <a:ext uri="{FF2B5EF4-FFF2-40B4-BE49-F238E27FC236}">
                <a16:creationId xmlns:a16="http://schemas.microsoft.com/office/drawing/2014/main" id="{D52269E4-2862-C741-2AC1-79FE348FDC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2217738"/>
            <a:ext cx="5832475" cy="692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66FF"/>
            </a:solidFill>
            <a:miter lim="800000"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just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1400">
                <a:solidFill>
                  <a:schemeClr val="tx1"/>
                </a:solidFill>
              </a:rPr>
              <a:t>Por otra parte, cuando la empresa vendedora se haga cargo de los transportes de las ventas y se los cargue al cliente en la factura, estos se abonarán a la cuenta </a:t>
            </a:r>
            <a:r>
              <a:rPr lang="es-ES" altLang="es-ES" sz="1400" b="1">
                <a:solidFill>
                  <a:schemeClr val="tx1"/>
                </a:solidFill>
              </a:rPr>
              <a:t>(759) Ingresos por servicios diversos. </a:t>
            </a:r>
            <a:endParaRPr lang="es-ES" altLang="es-ES" sz="1400">
              <a:solidFill>
                <a:schemeClr val="tx1"/>
              </a:solidFill>
            </a:endParaRPr>
          </a:p>
        </p:txBody>
      </p:sp>
      <p:pic>
        <p:nvPicPr>
          <p:cNvPr id="16389" name="Imagen 5">
            <a:extLst>
              <a:ext uri="{FF2B5EF4-FFF2-40B4-BE49-F238E27FC236}">
                <a16:creationId xmlns:a16="http://schemas.microsoft.com/office/drawing/2014/main" id="{E7B2868B-B0AF-B31B-3684-A299D7CF3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0" y="3429000"/>
            <a:ext cx="5832475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>
            <a:extLst>
              <a:ext uri="{FF2B5EF4-FFF2-40B4-BE49-F238E27FC236}">
                <a16:creationId xmlns:a16="http://schemas.microsoft.com/office/drawing/2014/main" id="{29EE0FF4-BB19-DE85-7E1E-53BC6CBD14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87675" y="836613"/>
            <a:ext cx="5699125" cy="360362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es-ES" b="1">
                <a:solidFill>
                  <a:srgbClr val="000080"/>
                </a:solidFill>
              </a:rPr>
              <a:t>Tratamiento contable de las ventas en el PGC</a:t>
            </a: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32BC488B-382C-B5E5-B44A-2FEEE8D858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1420813"/>
            <a:ext cx="5832475" cy="1493837"/>
          </a:xfrm>
          <a:prstGeom prst="rect">
            <a:avLst/>
          </a:prstGeom>
          <a:solidFill>
            <a:srgbClr val="FFFFFF"/>
          </a:solidFill>
          <a:ln w="9360">
            <a:solidFill>
              <a:srgbClr val="0066FF"/>
            </a:solidFill>
            <a:miter lim="800000"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just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1400">
                <a:solidFill>
                  <a:schemeClr val="tx1"/>
                </a:solidFill>
              </a:rPr>
              <a:t>Dentro del </a:t>
            </a:r>
            <a:r>
              <a:rPr lang="es-ES" altLang="es-ES" sz="1400" b="1">
                <a:solidFill>
                  <a:schemeClr val="tx1"/>
                </a:solidFill>
              </a:rPr>
              <a:t>subgrupo 70. Ventas de mercaderías, de producción propia, de servicios, etc., </a:t>
            </a:r>
            <a:r>
              <a:rPr lang="es-ES" altLang="es-ES" sz="1400">
                <a:solidFill>
                  <a:schemeClr val="tx1"/>
                </a:solidFill>
              </a:rPr>
              <a:t>el PGC ofrece una serie de cuentas para registrar las devoluciones de ventas y los descuentos y asimilados que las empresas concedan a sus clientes por incumplimiento de las condiciones del pedido, por pronto pago o por haber alcanzado un determinado volumen de pedidos, todos ellos con posterioridad a la emisión de la factura. </a:t>
            </a:r>
          </a:p>
        </p:txBody>
      </p:sp>
      <p:graphicFrame>
        <p:nvGraphicFramePr>
          <p:cNvPr id="3" name="3 Diagrama">
            <a:extLst>
              <a:ext uri="{FF2B5EF4-FFF2-40B4-BE49-F238E27FC236}">
                <a16:creationId xmlns:a16="http://schemas.microsoft.com/office/drawing/2014/main" id="{1E605772-750E-A5DF-1163-020F934AB7B2}"/>
              </a:ext>
            </a:extLst>
          </p:cNvPr>
          <p:cNvGraphicFramePr/>
          <p:nvPr/>
        </p:nvGraphicFramePr>
        <p:xfrm>
          <a:off x="3563888" y="3095166"/>
          <a:ext cx="4546594" cy="3142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>
            <a:extLst>
              <a:ext uri="{FF2B5EF4-FFF2-40B4-BE49-F238E27FC236}">
                <a16:creationId xmlns:a16="http://schemas.microsoft.com/office/drawing/2014/main" id="{11ADFCE8-1CAC-36C5-EEC6-309831D654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87675" y="836613"/>
            <a:ext cx="5699125" cy="360362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es-ES" b="1">
                <a:solidFill>
                  <a:srgbClr val="000080"/>
                </a:solidFill>
              </a:rPr>
              <a:t>Tratamiento contable de las ventas en el PGC</a:t>
            </a:r>
          </a:p>
        </p:txBody>
      </p:sp>
      <p:pic>
        <p:nvPicPr>
          <p:cNvPr id="20483" name="Imagen 3">
            <a:extLst>
              <a:ext uri="{FF2B5EF4-FFF2-40B4-BE49-F238E27FC236}">
                <a16:creationId xmlns:a16="http://schemas.microsoft.com/office/drawing/2014/main" id="{57F94712-C364-3427-E2CE-5794399C8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838" y="1196975"/>
            <a:ext cx="479107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Imagen 5">
            <a:extLst>
              <a:ext uri="{FF2B5EF4-FFF2-40B4-BE49-F238E27FC236}">
                <a16:creationId xmlns:a16="http://schemas.microsoft.com/office/drawing/2014/main" id="{88073DC9-88A2-CEE9-7933-EE459F6C8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005263"/>
            <a:ext cx="1638300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>
            <a:extLst>
              <a:ext uri="{FF2B5EF4-FFF2-40B4-BE49-F238E27FC236}">
                <a16:creationId xmlns:a16="http://schemas.microsoft.com/office/drawing/2014/main" id="{605B87F0-1B73-AC0D-ABDB-5B792FF9FF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87675" y="836613"/>
            <a:ext cx="5699125" cy="360362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es-ES" b="1">
                <a:solidFill>
                  <a:srgbClr val="000080"/>
                </a:solidFill>
              </a:rPr>
              <a:t>Liquidación del IVA en las operaciones de compraventa</a:t>
            </a: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2E19DDA5-0441-14C6-4284-6E21F53EE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1420813"/>
            <a:ext cx="5832475" cy="1493837"/>
          </a:xfrm>
          <a:prstGeom prst="rect">
            <a:avLst/>
          </a:prstGeom>
          <a:solidFill>
            <a:srgbClr val="FFFFFF"/>
          </a:solidFill>
          <a:ln w="9360">
            <a:solidFill>
              <a:srgbClr val="0066FF"/>
            </a:solidFill>
            <a:miter lim="800000"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just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1400">
                <a:solidFill>
                  <a:schemeClr val="tx1"/>
                </a:solidFill>
              </a:rPr>
              <a:t>Los sujetos pasivos del IVA tienen la obligación de presentar las autoliquidaciones que les correspondan. Para determinar la deuda tributaria deben calcular a cuánto asciende el IVA devengado o repercutido a sus clientes y deducir de este el IVA soportado deducible por sus adquisiciones de bienes o servicios. Si la diferencia entre ambos es positiva, surge una deuda con la Hacienda Pública y si es negativa, se genera un derecho de cobro sobre la Hacienda Pública. </a:t>
            </a:r>
          </a:p>
        </p:txBody>
      </p:sp>
      <p:pic>
        <p:nvPicPr>
          <p:cNvPr id="22532" name="Imagen 5">
            <a:extLst>
              <a:ext uri="{FF2B5EF4-FFF2-40B4-BE49-F238E27FC236}">
                <a16:creationId xmlns:a16="http://schemas.microsoft.com/office/drawing/2014/main" id="{8C5034EC-1AD2-7BFE-9CD9-78B4F1F1E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138488"/>
            <a:ext cx="2701925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2CF62C539F3A4CAFFF5385648CD41C" ma:contentTypeVersion="15" ma:contentTypeDescription="Create a new document." ma:contentTypeScope="" ma:versionID="5f89f2b197176908700be557c61567a1">
  <xsd:schema xmlns:xsd="http://www.w3.org/2001/XMLSchema" xmlns:xs="http://www.w3.org/2001/XMLSchema" xmlns:p="http://schemas.microsoft.com/office/2006/metadata/properties" xmlns:ns2="c2054961-9ca7-4b1d-a938-221454b1fa5d" xmlns:ns3="0cb7bcbe-78d5-4388-a7ec-1f5835c9a8ad" targetNamespace="http://schemas.microsoft.com/office/2006/metadata/properties" ma:root="true" ma:fieldsID="c9338124cb3a2b0ee164c8909e26b30a" ns2:_="" ns3:_="">
    <xsd:import namespace="c2054961-9ca7-4b1d-a938-221454b1fa5d"/>
    <xsd:import namespace="0cb7bcbe-78d5-4388-a7ec-1f5835c9a8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054961-9ca7-4b1d-a938-221454b1fa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4fb58666-e629-4e5a-b780-b8dcc15b318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b7bcbe-78d5-4388-a7ec-1f5835c9a8ad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77746a1-352d-456a-a06a-5a3c5d1f79ea}" ma:internalName="TaxCatchAll" ma:showField="CatchAllData" ma:web="0cb7bcbe-78d5-4388-a7ec-1f5835c9a8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cb7bcbe-78d5-4388-a7ec-1f5835c9a8ad"/>
    <lcf76f155ced4ddcb4097134ff3c332f xmlns="c2054961-9ca7-4b1d-a938-221454b1fa5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F3E0F03-63B8-4DF6-BFE0-0FB702C511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054961-9ca7-4b1d-a938-221454b1fa5d"/>
    <ds:schemaRef ds:uri="0cb7bcbe-78d5-4388-a7ec-1f5835c9a8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AED71C9-6721-47B0-97D8-0A390EE219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3328DDD-7C47-4518-B72F-E63A410FC0D1}">
  <ds:schemaRefs>
    <ds:schemaRef ds:uri="http://schemas.microsoft.com/office/2006/metadata/properties"/>
    <ds:schemaRef ds:uri="http://schemas.microsoft.com/office/infopath/2007/PartnerControls"/>
    <ds:schemaRef ds:uri="0cb7bcbe-78d5-4388-a7ec-1f5835c9a8ad"/>
    <ds:schemaRef ds:uri="c2054961-9ca7-4b1d-a938-221454b1fa5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34974</TotalTime>
  <Words>487</Words>
  <Application>Microsoft Office PowerPoint</Application>
  <PresentationFormat>Presentación en pantalla (4:3)</PresentationFormat>
  <Paragraphs>47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Microsoft YaHei</vt:lpstr>
      <vt:lpstr>Times New Roman</vt:lpstr>
      <vt:lpstr>Tema de Office</vt:lpstr>
      <vt:lpstr>1_Tema de Office</vt:lpstr>
      <vt:lpstr>Presentación de PowerPoint</vt:lpstr>
      <vt:lpstr>Introducción a las operaciones de compraventa de existencias</vt:lpstr>
      <vt:lpstr>Tratamiento contable de las compras en el PGC</vt:lpstr>
      <vt:lpstr>Tratamiento contable de las compras en el PGC</vt:lpstr>
      <vt:lpstr>Tratamiento contable de las ventas en el PGC</vt:lpstr>
      <vt:lpstr>Tratamiento contable de las ventas en el PGC</vt:lpstr>
      <vt:lpstr>Tratamiento contable de las ventas en el PGC</vt:lpstr>
      <vt:lpstr>Tratamiento contable de las ventas en el PGC</vt:lpstr>
      <vt:lpstr>Liquidación del IVA en las operaciones de compraventa</vt:lpstr>
      <vt:lpstr>Liquidación del IVA en las operaciones de compraventa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cp:lastModifiedBy>Begoña Fuente Larrazabal</cp:lastModifiedBy>
  <cp:revision>38</cp:revision>
  <cp:lastPrinted>1601-01-01T00:00:00Z</cp:lastPrinted>
  <dcterms:created xsi:type="dcterms:W3CDTF">1601-01-01T00:00:00Z</dcterms:created>
  <dcterms:modified xsi:type="dcterms:W3CDTF">2025-07-14T08:27:25Z</dcterms:modified>
</cp:coreProperties>
</file>