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7" r:id="rId7"/>
    <p:sldId id="279" r:id="rId8"/>
    <p:sldId id="280" r:id="rId9"/>
    <p:sldId id="282" r:id="rId10"/>
    <p:sldId id="287" r:id="rId11"/>
    <p:sldId id="286" r:id="rId12"/>
    <p:sldId id="288" r:id="rId13"/>
    <p:sldId id="284" r:id="rId14"/>
    <p:sldId id="285" r:id="rId1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56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AA510-B848-45F6-A493-BA4719221721}" type="doc">
      <dgm:prSet loTypeId="urn:microsoft.com/office/officeart/2005/8/layout/radial5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8C2E6C83-99B8-4A62-B4B3-EC0A0BB87344}">
      <dgm:prSet phldrT="[Texto]" custT="1"/>
      <dgm:spPr>
        <a:solidFill>
          <a:srgbClr val="0564FA"/>
        </a:solidFill>
      </dgm:spPr>
      <dgm:t>
        <a:bodyPr/>
        <a:lstStyle/>
        <a:p>
          <a:r>
            <a:rPr lang="ca-ES" sz="1400" noProof="0" dirty="0"/>
            <a:t>Devolucions i descomptes en compres</a:t>
          </a:r>
        </a:p>
      </dgm:t>
    </dgm:pt>
    <dgm:pt modelId="{6DC9889A-CAF0-4F88-8CFE-971F06288B7F}" type="parTrans" cxnId="{4D0BA8F8-FEC1-4F47-82E5-8EC87D483065}">
      <dgm:prSet/>
      <dgm:spPr/>
      <dgm:t>
        <a:bodyPr/>
        <a:lstStyle/>
        <a:p>
          <a:endParaRPr lang="es-ES"/>
        </a:p>
      </dgm:t>
    </dgm:pt>
    <dgm:pt modelId="{3D9D5A5F-7C53-4CC7-9822-635D7176FE34}" type="sibTrans" cxnId="{4D0BA8F8-FEC1-4F47-82E5-8EC87D483065}">
      <dgm:prSet/>
      <dgm:spPr/>
      <dgm:t>
        <a:bodyPr/>
        <a:lstStyle/>
        <a:p>
          <a:endParaRPr lang="es-ES"/>
        </a:p>
      </dgm:t>
    </dgm:pt>
    <dgm:pt modelId="{F43B49EE-C243-44EC-9ADA-4AE37DD1EE14}">
      <dgm:prSet phldrT="[Texto]"/>
      <dgm:spPr>
        <a:noFill/>
        <a:ln>
          <a:solidFill>
            <a:srgbClr val="0564FA"/>
          </a:solidFill>
        </a:ln>
      </dgm:spPr>
      <dgm:t>
        <a:bodyPr/>
        <a:lstStyle/>
        <a:p>
          <a:r>
            <a:rPr lang="ca-ES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(606) Descomptes sobre compres per pagament immediat </a:t>
          </a:r>
          <a:endParaRPr lang="ca-ES" noProof="0" dirty="0">
            <a:solidFill>
              <a:schemeClr val="tx1"/>
            </a:solidFill>
          </a:endParaRPr>
        </a:p>
      </dgm:t>
    </dgm:pt>
    <dgm:pt modelId="{BB143280-C93B-4786-A07B-FAAE10EEAC21}" type="parTrans" cxnId="{7A850CD6-DB1A-49F1-A379-151207419636}">
      <dgm:prSet/>
      <dgm:spPr>
        <a:solidFill>
          <a:srgbClr val="0564FA"/>
        </a:solidFill>
      </dgm:spPr>
      <dgm:t>
        <a:bodyPr/>
        <a:lstStyle/>
        <a:p>
          <a:endParaRPr lang="es-ES"/>
        </a:p>
      </dgm:t>
    </dgm:pt>
    <dgm:pt modelId="{5FFD0924-B950-4E49-9612-077D22BBCC5B}" type="sibTrans" cxnId="{7A850CD6-DB1A-49F1-A379-151207419636}">
      <dgm:prSet/>
      <dgm:spPr/>
      <dgm:t>
        <a:bodyPr/>
        <a:lstStyle/>
        <a:p>
          <a:endParaRPr lang="es-ES"/>
        </a:p>
      </dgm:t>
    </dgm:pt>
    <dgm:pt modelId="{B4A2593B-758B-4F68-82E6-C178F97F27B5}">
      <dgm:prSet phldrT="[Texto]"/>
      <dgm:spPr>
        <a:noFill/>
        <a:ln>
          <a:solidFill>
            <a:srgbClr val="0564FA"/>
          </a:solidFill>
        </a:ln>
      </dgm:spPr>
      <dgm:t>
        <a:bodyPr/>
        <a:lstStyle/>
        <a:p>
          <a:r>
            <a:rPr lang="ca-ES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(608) Devolucions de compres i operacions similars 	</a:t>
          </a:r>
          <a:endParaRPr lang="ca-ES" noProof="0" dirty="0">
            <a:solidFill>
              <a:schemeClr val="tx1"/>
            </a:solidFill>
          </a:endParaRPr>
        </a:p>
      </dgm:t>
    </dgm:pt>
    <dgm:pt modelId="{1678AC7A-C520-46A6-93D2-DD10996763B9}" type="parTrans" cxnId="{E2BFF698-7B96-4F84-8820-C45252D7AF66}">
      <dgm:prSet/>
      <dgm:spPr>
        <a:solidFill>
          <a:srgbClr val="0564FA"/>
        </a:solidFill>
      </dgm:spPr>
      <dgm:t>
        <a:bodyPr/>
        <a:lstStyle/>
        <a:p>
          <a:endParaRPr lang="es-ES"/>
        </a:p>
      </dgm:t>
    </dgm:pt>
    <dgm:pt modelId="{04A10D2F-E3C2-48C7-9CA8-99D1E66DF5B3}" type="sibTrans" cxnId="{E2BFF698-7B96-4F84-8820-C45252D7AF66}">
      <dgm:prSet/>
      <dgm:spPr/>
      <dgm:t>
        <a:bodyPr/>
        <a:lstStyle/>
        <a:p>
          <a:endParaRPr lang="es-ES"/>
        </a:p>
      </dgm:t>
    </dgm:pt>
    <dgm:pt modelId="{D20DF0CE-B6AD-479C-A427-8430E22BCCD8}">
      <dgm:prSet phldrT="[Texto]"/>
      <dgm:spPr>
        <a:noFill/>
        <a:ln>
          <a:solidFill>
            <a:srgbClr val="0564FA"/>
          </a:solidFill>
        </a:ln>
      </dgm:spPr>
      <dgm:t>
        <a:bodyPr/>
        <a:lstStyle/>
        <a:p>
          <a:r>
            <a:rPr lang="ca-ES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(609) </a:t>
          </a:r>
          <a:r>
            <a:rPr lang="ca-ES" i="1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Ràpels </a:t>
          </a:r>
          <a:r>
            <a:rPr lang="ca-ES" i="0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per compres </a:t>
          </a:r>
        </a:p>
      </dgm:t>
    </dgm:pt>
    <dgm:pt modelId="{D52FF6D9-DCA0-4455-BE05-A01E021E8EAA}" type="parTrans" cxnId="{7DA7585C-2BDD-49A3-82CF-94146366C598}">
      <dgm:prSet/>
      <dgm:spPr>
        <a:solidFill>
          <a:srgbClr val="0564FA"/>
        </a:solidFill>
      </dgm:spPr>
      <dgm:t>
        <a:bodyPr/>
        <a:lstStyle/>
        <a:p>
          <a:endParaRPr lang="es-ES"/>
        </a:p>
      </dgm:t>
    </dgm:pt>
    <dgm:pt modelId="{B0D48C35-2C7B-4C50-B746-985945FEE64B}" type="sibTrans" cxnId="{7DA7585C-2BDD-49A3-82CF-94146366C598}">
      <dgm:prSet/>
      <dgm:spPr/>
      <dgm:t>
        <a:bodyPr/>
        <a:lstStyle/>
        <a:p>
          <a:endParaRPr lang="es-ES"/>
        </a:p>
      </dgm:t>
    </dgm:pt>
    <dgm:pt modelId="{3FDB7504-2453-49B5-A09B-B79801F3CEE0}" type="pres">
      <dgm:prSet presAssocID="{48AAA510-B848-45F6-A493-BA47192217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C3F1BB-A082-4CA5-82D4-35AADCB90CFC}" type="pres">
      <dgm:prSet presAssocID="{8C2E6C83-99B8-4A62-B4B3-EC0A0BB87344}" presName="centerShape" presStyleLbl="node0" presStyleIdx="0" presStyleCnt="1" custScaleX="185555" custScaleY="138297"/>
      <dgm:spPr/>
    </dgm:pt>
    <dgm:pt modelId="{AB865710-11ED-4702-BFE0-A3347AF893CE}" type="pres">
      <dgm:prSet presAssocID="{BB143280-C93B-4786-A07B-FAAE10EEAC21}" presName="parTrans" presStyleLbl="sibTrans2D1" presStyleIdx="0" presStyleCnt="3"/>
      <dgm:spPr/>
    </dgm:pt>
    <dgm:pt modelId="{AEACD085-F9AC-4708-856C-9F011F5CF114}" type="pres">
      <dgm:prSet presAssocID="{BB143280-C93B-4786-A07B-FAAE10EEAC21}" presName="connectorText" presStyleLbl="sibTrans2D1" presStyleIdx="0" presStyleCnt="3"/>
      <dgm:spPr/>
    </dgm:pt>
    <dgm:pt modelId="{2CDE9CDA-6867-42FE-B16F-AA10798D99A3}" type="pres">
      <dgm:prSet presAssocID="{F43B49EE-C243-44EC-9ADA-4AE37DD1EE14}" presName="node" presStyleLbl="node1" presStyleIdx="0" presStyleCnt="3">
        <dgm:presLayoutVars>
          <dgm:bulletEnabled val="1"/>
        </dgm:presLayoutVars>
      </dgm:prSet>
      <dgm:spPr/>
    </dgm:pt>
    <dgm:pt modelId="{7B3CD495-F3B1-4B4A-9390-3911156B0873}" type="pres">
      <dgm:prSet presAssocID="{1678AC7A-C520-46A6-93D2-DD10996763B9}" presName="parTrans" presStyleLbl="sibTrans2D1" presStyleIdx="1" presStyleCnt="3"/>
      <dgm:spPr/>
    </dgm:pt>
    <dgm:pt modelId="{96D26A2F-6F39-4B25-9340-5580F9C4C8C9}" type="pres">
      <dgm:prSet presAssocID="{1678AC7A-C520-46A6-93D2-DD10996763B9}" presName="connectorText" presStyleLbl="sibTrans2D1" presStyleIdx="1" presStyleCnt="3"/>
      <dgm:spPr/>
    </dgm:pt>
    <dgm:pt modelId="{B853CF07-4D9D-4340-B6BD-36D0978C2C5F}" type="pres">
      <dgm:prSet presAssocID="{B4A2593B-758B-4F68-82E6-C178F97F27B5}" presName="node" presStyleLbl="node1" presStyleIdx="1" presStyleCnt="3">
        <dgm:presLayoutVars>
          <dgm:bulletEnabled val="1"/>
        </dgm:presLayoutVars>
      </dgm:prSet>
      <dgm:spPr/>
    </dgm:pt>
    <dgm:pt modelId="{B6307A15-E9A1-48A4-8251-BF004E9B5D6F}" type="pres">
      <dgm:prSet presAssocID="{D52FF6D9-DCA0-4455-BE05-A01E021E8EAA}" presName="parTrans" presStyleLbl="sibTrans2D1" presStyleIdx="2" presStyleCnt="3"/>
      <dgm:spPr/>
    </dgm:pt>
    <dgm:pt modelId="{0AA9714F-7411-4B47-9D2B-385B86AE1DCE}" type="pres">
      <dgm:prSet presAssocID="{D52FF6D9-DCA0-4455-BE05-A01E021E8EAA}" presName="connectorText" presStyleLbl="sibTrans2D1" presStyleIdx="2" presStyleCnt="3"/>
      <dgm:spPr/>
    </dgm:pt>
    <dgm:pt modelId="{57CDBF6B-C3DD-44F8-BE72-B5EC39306BAB}" type="pres">
      <dgm:prSet presAssocID="{D20DF0CE-B6AD-479C-A427-8430E22BCCD8}" presName="node" presStyleLbl="node1" presStyleIdx="2" presStyleCnt="3">
        <dgm:presLayoutVars>
          <dgm:bulletEnabled val="1"/>
        </dgm:presLayoutVars>
      </dgm:prSet>
      <dgm:spPr/>
    </dgm:pt>
  </dgm:ptLst>
  <dgm:cxnLst>
    <dgm:cxn modelId="{4079610C-58EA-436D-8792-A4D48D82534F}" type="presOf" srcId="{8C2E6C83-99B8-4A62-B4B3-EC0A0BB87344}" destId="{08C3F1BB-A082-4CA5-82D4-35AADCB90CFC}" srcOrd="0" destOrd="0" presId="urn:microsoft.com/office/officeart/2005/8/layout/radial5"/>
    <dgm:cxn modelId="{6EB2D51C-BB7B-4539-9F88-40CD7B23AEC2}" type="presOf" srcId="{BB143280-C93B-4786-A07B-FAAE10EEAC21}" destId="{AB865710-11ED-4702-BFE0-A3347AF893CE}" srcOrd="0" destOrd="0" presId="urn:microsoft.com/office/officeart/2005/8/layout/radial5"/>
    <dgm:cxn modelId="{676ABF2F-742A-4539-99D1-206D95D1B5A4}" type="presOf" srcId="{D52FF6D9-DCA0-4455-BE05-A01E021E8EAA}" destId="{B6307A15-E9A1-48A4-8251-BF004E9B5D6F}" srcOrd="0" destOrd="0" presId="urn:microsoft.com/office/officeart/2005/8/layout/radial5"/>
    <dgm:cxn modelId="{4C3DDD32-5339-4129-AC40-6458169A04B7}" type="presOf" srcId="{1678AC7A-C520-46A6-93D2-DD10996763B9}" destId="{96D26A2F-6F39-4B25-9340-5580F9C4C8C9}" srcOrd="1" destOrd="0" presId="urn:microsoft.com/office/officeart/2005/8/layout/radial5"/>
    <dgm:cxn modelId="{7DA7585C-2BDD-49A3-82CF-94146366C598}" srcId="{8C2E6C83-99B8-4A62-B4B3-EC0A0BB87344}" destId="{D20DF0CE-B6AD-479C-A427-8430E22BCCD8}" srcOrd="2" destOrd="0" parTransId="{D52FF6D9-DCA0-4455-BE05-A01E021E8EAA}" sibTransId="{B0D48C35-2C7B-4C50-B746-985945FEE64B}"/>
    <dgm:cxn modelId="{38E55D5D-73E8-4432-9253-38AE7279EA3E}" type="presOf" srcId="{D20DF0CE-B6AD-479C-A427-8430E22BCCD8}" destId="{57CDBF6B-C3DD-44F8-BE72-B5EC39306BAB}" srcOrd="0" destOrd="0" presId="urn:microsoft.com/office/officeart/2005/8/layout/radial5"/>
    <dgm:cxn modelId="{7A2B2C41-19C6-4FB5-A5E2-F5DAD2CEE741}" type="presOf" srcId="{1678AC7A-C520-46A6-93D2-DD10996763B9}" destId="{7B3CD495-F3B1-4B4A-9390-3911156B0873}" srcOrd="0" destOrd="0" presId="urn:microsoft.com/office/officeart/2005/8/layout/radial5"/>
    <dgm:cxn modelId="{1B301952-A25D-487D-A02D-18AB84C6481F}" type="presOf" srcId="{F43B49EE-C243-44EC-9ADA-4AE37DD1EE14}" destId="{2CDE9CDA-6867-42FE-B16F-AA10798D99A3}" srcOrd="0" destOrd="0" presId="urn:microsoft.com/office/officeart/2005/8/layout/radial5"/>
    <dgm:cxn modelId="{E2BFF698-7B96-4F84-8820-C45252D7AF66}" srcId="{8C2E6C83-99B8-4A62-B4B3-EC0A0BB87344}" destId="{B4A2593B-758B-4F68-82E6-C178F97F27B5}" srcOrd="1" destOrd="0" parTransId="{1678AC7A-C520-46A6-93D2-DD10996763B9}" sibTransId="{04A10D2F-E3C2-48C7-9CA8-99D1E66DF5B3}"/>
    <dgm:cxn modelId="{666A07B9-4089-410A-AEB3-219949EBAFF6}" type="presOf" srcId="{B4A2593B-758B-4F68-82E6-C178F97F27B5}" destId="{B853CF07-4D9D-4340-B6BD-36D0978C2C5F}" srcOrd="0" destOrd="0" presId="urn:microsoft.com/office/officeart/2005/8/layout/radial5"/>
    <dgm:cxn modelId="{7A850CD6-DB1A-49F1-A379-151207419636}" srcId="{8C2E6C83-99B8-4A62-B4B3-EC0A0BB87344}" destId="{F43B49EE-C243-44EC-9ADA-4AE37DD1EE14}" srcOrd="0" destOrd="0" parTransId="{BB143280-C93B-4786-A07B-FAAE10EEAC21}" sibTransId="{5FFD0924-B950-4E49-9612-077D22BBCC5B}"/>
    <dgm:cxn modelId="{A0B28EE6-C72A-4AEA-81E5-33222DBCD49A}" type="presOf" srcId="{D52FF6D9-DCA0-4455-BE05-A01E021E8EAA}" destId="{0AA9714F-7411-4B47-9D2B-385B86AE1DCE}" srcOrd="1" destOrd="0" presId="urn:microsoft.com/office/officeart/2005/8/layout/radial5"/>
    <dgm:cxn modelId="{70CA9FF7-60CE-4758-8459-D819CE9E6EA7}" type="presOf" srcId="{48AAA510-B848-45F6-A493-BA4719221721}" destId="{3FDB7504-2453-49B5-A09B-B79801F3CEE0}" srcOrd="0" destOrd="0" presId="urn:microsoft.com/office/officeart/2005/8/layout/radial5"/>
    <dgm:cxn modelId="{4D0BA8F8-FEC1-4F47-82E5-8EC87D483065}" srcId="{48AAA510-B848-45F6-A493-BA4719221721}" destId="{8C2E6C83-99B8-4A62-B4B3-EC0A0BB87344}" srcOrd="0" destOrd="0" parTransId="{6DC9889A-CAF0-4F88-8CFE-971F06288B7F}" sibTransId="{3D9D5A5F-7C53-4CC7-9822-635D7176FE34}"/>
    <dgm:cxn modelId="{CCDF00FD-99FF-4939-867B-CBBB3F90EEC6}" type="presOf" srcId="{BB143280-C93B-4786-A07B-FAAE10EEAC21}" destId="{AEACD085-F9AC-4708-856C-9F011F5CF114}" srcOrd="1" destOrd="0" presId="urn:microsoft.com/office/officeart/2005/8/layout/radial5"/>
    <dgm:cxn modelId="{CF7F404C-DDA2-4EEE-BAAD-1300ED8F836F}" type="presParOf" srcId="{3FDB7504-2453-49B5-A09B-B79801F3CEE0}" destId="{08C3F1BB-A082-4CA5-82D4-35AADCB90CFC}" srcOrd="0" destOrd="0" presId="urn:microsoft.com/office/officeart/2005/8/layout/radial5"/>
    <dgm:cxn modelId="{E22D4407-65C1-498C-94A1-842A3D83FE39}" type="presParOf" srcId="{3FDB7504-2453-49B5-A09B-B79801F3CEE0}" destId="{AB865710-11ED-4702-BFE0-A3347AF893CE}" srcOrd="1" destOrd="0" presId="urn:microsoft.com/office/officeart/2005/8/layout/radial5"/>
    <dgm:cxn modelId="{4D3C584E-9BEA-4210-9A75-63C13A61739F}" type="presParOf" srcId="{AB865710-11ED-4702-BFE0-A3347AF893CE}" destId="{AEACD085-F9AC-4708-856C-9F011F5CF114}" srcOrd="0" destOrd="0" presId="urn:microsoft.com/office/officeart/2005/8/layout/radial5"/>
    <dgm:cxn modelId="{925CD68E-6B3D-4094-8759-51AF68CB7BDE}" type="presParOf" srcId="{3FDB7504-2453-49B5-A09B-B79801F3CEE0}" destId="{2CDE9CDA-6867-42FE-B16F-AA10798D99A3}" srcOrd="2" destOrd="0" presId="urn:microsoft.com/office/officeart/2005/8/layout/radial5"/>
    <dgm:cxn modelId="{F4F03105-E32D-4D82-9C51-3C429ECB813C}" type="presParOf" srcId="{3FDB7504-2453-49B5-A09B-B79801F3CEE0}" destId="{7B3CD495-F3B1-4B4A-9390-3911156B0873}" srcOrd="3" destOrd="0" presId="urn:microsoft.com/office/officeart/2005/8/layout/radial5"/>
    <dgm:cxn modelId="{EE7D4358-D176-4FF3-9F9B-3063D11ABF15}" type="presParOf" srcId="{7B3CD495-F3B1-4B4A-9390-3911156B0873}" destId="{96D26A2F-6F39-4B25-9340-5580F9C4C8C9}" srcOrd="0" destOrd="0" presId="urn:microsoft.com/office/officeart/2005/8/layout/radial5"/>
    <dgm:cxn modelId="{444DC78F-F228-497B-B519-410694A1B359}" type="presParOf" srcId="{3FDB7504-2453-49B5-A09B-B79801F3CEE0}" destId="{B853CF07-4D9D-4340-B6BD-36D0978C2C5F}" srcOrd="4" destOrd="0" presId="urn:microsoft.com/office/officeart/2005/8/layout/radial5"/>
    <dgm:cxn modelId="{E5896A78-A685-4A13-BF3A-5529ECA766C1}" type="presParOf" srcId="{3FDB7504-2453-49B5-A09B-B79801F3CEE0}" destId="{B6307A15-E9A1-48A4-8251-BF004E9B5D6F}" srcOrd="5" destOrd="0" presId="urn:microsoft.com/office/officeart/2005/8/layout/radial5"/>
    <dgm:cxn modelId="{0B3ED13B-2453-4D7C-860C-9321E287645C}" type="presParOf" srcId="{B6307A15-E9A1-48A4-8251-BF004E9B5D6F}" destId="{0AA9714F-7411-4B47-9D2B-385B86AE1DCE}" srcOrd="0" destOrd="0" presId="urn:microsoft.com/office/officeart/2005/8/layout/radial5"/>
    <dgm:cxn modelId="{F34F15AC-D471-4391-A115-DE0EDAA254FF}" type="presParOf" srcId="{3FDB7504-2453-49B5-A09B-B79801F3CEE0}" destId="{57CDBF6B-C3DD-44F8-BE72-B5EC39306BA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AA510-B848-45F6-A493-BA4719221721}" type="doc">
      <dgm:prSet loTypeId="urn:microsoft.com/office/officeart/2005/8/layout/radial5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8C2E6C83-99B8-4A62-B4B3-EC0A0BB87344}">
      <dgm:prSet phldrT="[Texto]" custT="1"/>
      <dgm:spPr>
        <a:solidFill>
          <a:srgbClr val="0564FA"/>
        </a:solidFill>
      </dgm:spPr>
      <dgm:t>
        <a:bodyPr/>
        <a:lstStyle/>
        <a:p>
          <a:r>
            <a:rPr lang="ca-ES" sz="1400" noProof="0" dirty="0"/>
            <a:t>Devolucions i descomptes en vendes</a:t>
          </a:r>
        </a:p>
      </dgm:t>
    </dgm:pt>
    <dgm:pt modelId="{6DC9889A-CAF0-4F88-8CFE-971F06288B7F}" type="parTrans" cxnId="{4D0BA8F8-FEC1-4F47-82E5-8EC87D483065}">
      <dgm:prSet/>
      <dgm:spPr/>
      <dgm:t>
        <a:bodyPr/>
        <a:lstStyle/>
        <a:p>
          <a:endParaRPr lang="es-ES"/>
        </a:p>
      </dgm:t>
    </dgm:pt>
    <dgm:pt modelId="{3D9D5A5F-7C53-4CC7-9822-635D7176FE34}" type="sibTrans" cxnId="{4D0BA8F8-FEC1-4F47-82E5-8EC87D483065}">
      <dgm:prSet/>
      <dgm:spPr/>
      <dgm:t>
        <a:bodyPr/>
        <a:lstStyle/>
        <a:p>
          <a:endParaRPr lang="es-ES"/>
        </a:p>
      </dgm:t>
    </dgm:pt>
    <dgm:pt modelId="{F43B49EE-C243-44EC-9ADA-4AE37DD1EE14}">
      <dgm:prSet phldrT="[Texto]"/>
      <dgm:spPr>
        <a:noFill/>
        <a:ln>
          <a:solidFill>
            <a:srgbClr val="0564FA"/>
          </a:solidFill>
        </a:ln>
      </dgm:spPr>
      <dgm:t>
        <a:bodyPr/>
        <a:lstStyle/>
        <a:p>
          <a:r>
            <a:rPr lang="ca-ES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(706) Descomptes sobre vendes per pagament immediat </a:t>
          </a:r>
          <a:endParaRPr lang="ca-ES" noProof="0" dirty="0">
            <a:solidFill>
              <a:schemeClr val="tx1"/>
            </a:solidFill>
          </a:endParaRPr>
        </a:p>
      </dgm:t>
    </dgm:pt>
    <dgm:pt modelId="{BB143280-C93B-4786-A07B-FAAE10EEAC21}" type="parTrans" cxnId="{7A850CD6-DB1A-49F1-A379-151207419636}">
      <dgm:prSet/>
      <dgm:spPr>
        <a:solidFill>
          <a:srgbClr val="0564FA"/>
        </a:solidFill>
      </dgm:spPr>
      <dgm:t>
        <a:bodyPr/>
        <a:lstStyle/>
        <a:p>
          <a:endParaRPr lang="es-ES"/>
        </a:p>
      </dgm:t>
    </dgm:pt>
    <dgm:pt modelId="{5FFD0924-B950-4E49-9612-077D22BBCC5B}" type="sibTrans" cxnId="{7A850CD6-DB1A-49F1-A379-151207419636}">
      <dgm:prSet/>
      <dgm:spPr/>
      <dgm:t>
        <a:bodyPr/>
        <a:lstStyle/>
        <a:p>
          <a:endParaRPr lang="es-ES"/>
        </a:p>
      </dgm:t>
    </dgm:pt>
    <dgm:pt modelId="{B4A2593B-758B-4F68-82E6-C178F97F27B5}">
      <dgm:prSet phldrT="[Texto]"/>
      <dgm:spPr>
        <a:noFill/>
        <a:ln>
          <a:solidFill>
            <a:srgbClr val="0564FA"/>
          </a:solidFill>
        </a:ln>
      </dgm:spPr>
      <dgm:t>
        <a:bodyPr/>
        <a:lstStyle/>
        <a:p>
          <a:r>
            <a:rPr lang="ca-ES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(708) Devolucions de vendes i operacions similars 	</a:t>
          </a:r>
          <a:endParaRPr lang="ca-ES" noProof="0" dirty="0">
            <a:solidFill>
              <a:schemeClr val="tx1"/>
            </a:solidFill>
          </a:endParaRPr>
        </a:p>
      </dgm:t>
    </dgm:pt>
    <dgm:pt modelId="{1678AC7A-C520-46A6-93D2-DD10996763B9}" type="parTrans" cxnId="{E2BFF698-7B96-4F84-8820-C45252D7AF66}">
      <dgm:prSet/>
      <dgm:spPr>
        <a:solidFill>
          <a:srgbClr val="0564FA"/>
        </a:solidFill>
      </dgm:spPr>
      <dgm:t>
        <a:bodyPr/>
        <a:lstStyle/>
        <a:p>
          <a:endParaRPr lang="es-ES"/>
        </a:p>
      </dgm:t>
    </dgm:pt>
    <dgm:pt modelId="{04A10D2F-E3C2-48C7-9CA8-99D1E66DF5B3}" type="sibTrans" cxnId="{E2BFF698-7B96-4F84-8820-C45252D7AF66}">
      <dgm:prSet/>
      <dgm:spPr/>
      <dgm:t>
        <a:bodyPr/>
        <a:lstStyle/>
        <a:p>
          <a:endParaRPr lang="es-ES"/>
        </a:p>
      </dgm:t>
    </dgm:pt>
    <dgm:pt modelId="{D20DF0CE-B6AD-479C-A427-8430E22BCCD8}">
      <dgm:prSet phldrT="[Texto]"/>
      <dgm:spPr>
        <a:noFill/>
        <a:ln>
          <a:solidFill>
            <a:srgbClr val="0564FA"/>
          </a:solidFill>
        </a:ln>
      </dgm:spPr>
      <dgm:t>
        <a:bodyPr/>
        <a:lstStyle/>
        <a:p>
          <a:r>
            <a:rPr lang="ca-ES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(709) </a:t>
          </a:r>
          <a:r>
            <a:rPr lang="ca-ES" i="1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Ràpels </a:t>
          </a:r>
          <a:r>
            <a:rPr lang="ca-ES" i="0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per vendes </a:t>
          </a:r>
        </a:p>
      </dgm:t>
    </dgm:pt>
    <dgm:pt modelId="{D52FF6D9-DCA0-4455-BE05-A01E021E8EAA}" type="parTrans" cxnId="{7DA7585C-2BDD-49A3-82CF-94146366C598}">
      <dgm:prSet/>
      <dgm:spPr>
        <a:solidFill>
          <a:srgbClr val="0564FA"/>
        </a:solidFill>
      </dgm:spPr>
      <dgm:t>
        <a:bodyPr/>
        <a:lstStyle/>
        <a:p>
          <a:endParaRPr lang="es-ES"/>
        </a:p>
      </dgm:t>
    </dgm:pt>
    <dgm:pt modelId="{B0D48C35-2C7B-4C50-B746-985945FEE64B}" type="sibTrans" cxnId="{7DA7585C-2BDD-49A3-82CF-94146366C598}">
      <dgm:prSet/>
      <dgm:spPr/>
      <dgm:t>
        <a:bodyPr/>
        <a:lstStyle/>
        <a:p>
          <a:endParaRPr lang="es-ES"/>
        </a:p>
      </dgm:t>
    </dgm:pt>
    <dgm:pt modelId="{3FDB7504-2453-49B5-A09B-B79801F3CEE0}" type="pres">
      <dgm:prSet presAssocID="{48AAA510-B848-45F6-A493-BA47192217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C3F1BB-A082-4CA5-82D4-35AADCB90CFC}" type="pres">
      <dgm:prSet presAssocID="{8C2E6C83-99B8-4A62-B4B3-EC0A0BB87344}" presName="centerShape" presStyleLbl="node0" presStyleIdx="0" presStyleCnt="1" custScaleX="185555" custScaleY="192877"/>
      <dgm:spPr/>
    </dgm:pt>
    <dgm:pt modelId="{AB865710-11ED-4702-BFE0-A3347AF893CE}" type="pres">
      <dgm:prSet presAssocID="{BB143280-C93B-4786-A07B-FAAE10EEAC21}" presName="parTrans" presStyleLbl="sibTrans2D1" presStyleIdx="0" presStyleCnt="3"/>
      <dgm:spPr/>
    </dgm:pt>
    <dgm:pt modelId="{AEACD085-F9AC-4708-856C-9F011F5CF114}" type="pres">
      <dgm:prSet presAssocID="{BB143280-C93B-4786-A07B-FAAE10EEAC21}" presName="connectorText" presStyleLbl="sibTrans2D1" presStyleIdx="0" presStyleCnt="3"/>
      <dgm:spPr/>
    </dgm:pt>
    <dgm:pt modelId="{2CDE9CDA-6867-42FE-B16F-AA10798D99A3}" type="pres">
      <dgm:prSet presAssocID="{F43B49EE-C243-44EC-9ADA-4AE37DD1EE14}" presName="node" presStyleLbl="node1" presStyleIdx="0" presStyleCnt="3">
        <dgm:presLayoutVars>
          <dgm:bulletEnabled val="1"/>
        </dgm:presLayoutVars>
      </dgm:prSet>
      <dgm:spPr/>
    </dgm:pt>
    <dgm:pt modelId="{7B3CD495-F3B1-4B4A-9390-3911156B0873}" type="pres">
      <dgm:prSet presAssocID="{1678AC7A-C520-46A6-93D2-DD10996763B9}" presName="parTrans" presStyleLbl="sibTrans2D1" presStyleIdx="1" presStyleCnt="3"/>
      <dgm:spPr/>
    </dgm:pt>
    <dgm:pt modelId="{96D26A2F-6F39-4B25-9340-5580F9C4C8C9}" type="pres">
      <dgm:prSet presAssocID="{1678AC7A-C520-46A6-93D2-DD10996763B9}" presName="connectorText" presStyleLbl="sibTrans2D1" presStyleIdx="1" presStyleCnt="3"/>
      <dgm:spPr/>
    </dgm:pt>
    <dgm:pt modelId="{B853CF07-4D9D-4340-B6BD-36D0978C2C5F}" type="pres">
      <dgm:prSet presAssocID="{B4A2593B-758B-4F68-82E6-C178F97F27B5}" presName="node" presStyleLbl="node1" presStyleIdx="1" presStyleCnt="3">
        <dgm:presLayoutVars>
          <dgm:bulletEnabled val="1"/>
        </dgm:presLayoutVars>
      </dgm:prSet>
      <dgm:spPr/>
    </dgm:pt>
    <dgm:pt modelId="{B6307A15-E9A1-48A4-8251-BF004E9B5D6F}" type="pres">
      <dgm:prSet presAssocID="{D52FF6D9-DCA0-4455-BE05-A01E021E8EAA}" presName="parTrans" presStyleLbl="sibTrans2D1" presStyleIdx="2" presStyleCnt="3"/>
      <dgm:spPr/>
    </dgm:pt>
    <dgm:pt modelId="{0AA9714F-7411-4B47-9D2B-385B86AE1DCE}" type="pres">
      <dgm:prSet presAssocID="{D52FF6D9-DCA0-4455-BE05-A01E021E8EAA}" presName="connectorText" presStyleLbl="sibTrans2D1" presStyleIdx="2" presStyleCnt="3"/>
      <dgm:spPr/>
    </dgm:pt>
    <dgm:pt modelId="{57CDBF6B-C3DD-44F8-BE72-B5EC39306BAB}" type="pres">
      <dgm:prSet presAssocID="{D20DF0CE-B6AD-479C-A427-8430E22BCCD8}" presName="node" presStyleLbl="node1" presStyleIdx="2" presStyleCnt="3">
        <dgm:presLayoutVars>
          <dgm:bulletEnabled val="1"/>
        </dgm:presLayoutVars>
      </dgm:prSet>
      <dgm:spPr/>
    </dgm:pt>
  </dgm:ptLst>
  <dgm:cxnLst>
    <dgm:cxn modelId="{4079610C-58EA-436D-8792-A4D48D82534F}" type="presOf" srcId="{8C2E6C83-99B8-4A62-B4B3-EC0A0BB87344}" destId="{08C3F1BB-A082-4CA5-82D4-35AADCB90CFC}" srcOrd="0" destOrd="0" presId="urn:microsoft.com/office/officeart/2005/8/layout/radial5"/>
    <dgm:cxn modelId="{6EB2D51C-BB7B-4539-9F88-40CD7B23AEC2}" type="presOf" srcId="{BB143280-C93B-4786-A07B-FAAE10EEAC21}" destId="{AB865710-11ED-4702-BFE0-A3347AF893CE}" srcOrd="0" destOrd="0" presId="urn:microsoft.com/office/officeart/2005/8/layout/radial5"/>
    <dgm:cxn modelId="{676ABF2F-742A-4539-99D1-206D95D1B5A4}" type="presOf" srcId="{D52FF6D9-DCA0-4455-BE05-A01E021E8EAA}" destId="{B6307A15-E9A1-48A4-8251-BF004E9B5D6F}" srcOrd="0" destOrd="0" presId="urn:microsoft.com/office/officeart/2005/8/layout/radial5"/>
    <dgm:cxn modelId="{4C3DDD32-5339-4129-AC40-6458169A04B7}" type="presOf" srcId="{1678AC7A-C520-46A6-93D2-DD10996763B9}" destId="{96D26A2F-6F39-4B25-9340-5580F9C4C8C9}" srcOrd="1" destOrd="0" presId="urn:microsoft.com/office/officeart/2005/8/layout/radial5"/>
    <dgm:cxn modelId="{7DA7585C-2BDD-49A3-82CF-94146366C598}" srcId="{8C2E6C83-99B8-4A62-B4B3-EC0A0BB87344}" destId="{D20DF0CE-B6AD-479C-A427-8430E22BCCD8}" srcOrd="2" destOrd="0" parTransId="{D52FF6D9-DCA0-4455-BE05-A01E021E8EAA}" sibTransId="{B0D48C35-2C7B-4C50-B746-985945FEE64B}"/>
    <dgm:cxn modelId="{38E55D5D-73E8-4432-9253-38AE7279EA3E}" type="presOf" srcId="{D20DF0CE-B6AD-479C-A427-8430E22BCCD8}" destId="{57CDBF6B-C3DD-44F8-BE72-B5EC39306BAB}" srcOrd="0" destOrd="0" presId="urn:microsoft.com/office/officeart/2005/8/layout/radial5"/>
    <dgm:cxn modelId="{7A2B2C41-19C6-4FB5-A5E2-F5DAD2CEE741}" type="presOf" srcId="{1678AC7A-C520-46A6-93D2-DD10996763B9}" destId="{7B3CD495-F3B1-4B4A-9390-3911156B0873}" srcOrd="0" destOrd="0" presId="urn:microsoft.com/office/officeart/2005/8/layout/radial5"/>
    <dgm:cxn modelId="{1B301952-A25D-487D-A02D-18AB84C6481F}" type="presOf" srcId="{F43B49EE-C243-44EC-9ADA-4AE37DD1EE14}" destId="{2CDE9CDA-6867-42FE-B16F-AA10798D99A3}" srcOrd="0" destOrd="0" presId="urn:microsoft.com/office/officeart/2005/8/layout/radial5"/>
    <dgm:cxn modelId="{E2BFF698-7B96-4F84-8820-C45252D7AF66}" srcId="{8C2E6C83-99B8-4A62-B4B3-EC0A0BB87344}" destId="{B4A2593B-758B-4F68-82E6-C178F97F27B5}" srcOrd="1" destOrd="0" parTransId="{1678AC7A-C520-46A6-93D2-DD10996763B9}" sibTransId="{04A10D2F-E3C2-48C7-9CA8-99D1E66DF5B3}"/>
    <dgm:cxn modelId="{666A07B9-4089-410A-AEB3-219949EBAFF6}" type="presOf" srcId="{B4A2593B-758B-4F68-82E6-C178F97F27B5}" destId="{B853CF07-4D9D-4340-B6BD-36D0978C2C5F}" srcOrd="0" destOrd="0" presId="urn:microsoft.com/office/officeart/2005/8/layout/radial5"/>
    <dgm:cxn modelId="{7A850CD6-DB1A-49F1-A379-151207419636}" srcId="{8C2E6C83-99B8-4A62-B4B3-EC0A0BB87344}" destId="{F43B49EE-C243-44EC-9ADA-4AE37DD1EE14}" srcOrd="0" destOrd="0" parTransId="{BB143280-C93B-4786-A07B-FAAE10EEAC21}" sibTransId="{5FFD0924-B950-4E49-9612-077D22BBCC5B}"/>
    <dgm:cxn modelId="{A0B28EE6-C72A-4AEA-81E5-33222DBCD49A}" type="presOf" srcId="{D52FF6D9-DCA0-4455-BE05-A01E021E8EAA}" destId="{0AA9714F-7411-4B47-9D2B-385B86AE1DCE}" srcOrd="1" destOrd="0" presId="urn:microsoft.com/office/officeart/2005/8/layout/radial5"/>
    <dgm:cxn modelId="{70CA9FF7-60CE-4758-8459-D819CE9E6EA7}" type="presOf" srcId="{48AAA510-B848-45F6-A493-BA4719221721}" destId="{3FDB7504-2453-49B5-A09B-B79801F3CEE0}" srcOrd="0" destOrd="0" presId="urn:microsoft.com/office/officeart/2005/8/layout/radial5"/>
    <dgm:cxn modelId="{4D0BA8F8-FEC1-4F47-82E5-8EC87D483065}" srcId="{48AAA510-B848-45F6-A493-BA4719221721}" destId="{8C2E6C83-99B8-4A62-B4B3-EC0A0BB87344}" srcOrd="0" destOrd="0" parTransId="{6DC9889A-CAF0-4F88-8CFE-971F06288B7F}" sibTransId="{3D9D5A5F-7C53-4CC7-9822-635D7176FE34}"/>
    <dgm:cxn modelId="{CCDF00FD-99FF-4939-867B-CBBB3F90EEC6}" type="presOf" srcId="{BB143280-C93B-4786-A07B-FAAE10EEAC21}" destId="{AEACD085-F9AC-4708-856C-9F011F5CF114}" srcOrd="1" destOrd="0" presId="urn:microsoft.com/office/officeart/2005/8/layout/radial5"/>
    <dgm:cxn modelId="{CF7F404C-DDA2-4EEE-BAAD-1300ED8F836F}" type="presParOf" srcId="{3FDB7504-2453-49B5-A09B-B79801F3CEE0}" destId="{08C3F1BB-A082-4CA5-82D4-35AADCB90CFC}" srcOrd="0" destOrd="0" presId="urn:microsoft.com/office/officeart/2005/8/layout/radial5"/>
    <dgm:cxn modelId="{E22D4407-65C1-498C-94A1-842A3D83FE39}" type="presParOf" srcId="{3FDB7504-2453-49B5-A09B-B79801F3CEE0}" destId="{AB865710-11ED-4702-BFE0-A3347AF893CE}" srcOrd="1" destOrd="0" presId="urn:microsoft.com/office/officeart/2005/8/layout/radial5"/>
    <dgm:cxn modelId="{4D3C584E-9BEA-4210-9A75-63C13A61739F}" type="presParOf" srcId="{AB865710-11ED-4702-BFE0-A3347AF893CE}" destId="{AEACD085-F9AC-4708-856C-9F011F5CF114}" srcOrd="0" destOrd="0" presId="urn:microsoft.com/office/officeart/2005/8/layout/radial5"/>
    <dgm:cxn modelId="{925CD68E-6B3D-4094-8759-51AF68CB7BDE}" type="presParOf" srcId="{3FDB7504-2453-49B5-A09B-B79801F3CEE0}" destId="{2CDE9CDA-6867-42FE-B16F-AA10798D99A3}" srcOrd="2" destOrd="0" presId="urn:microsoft.com/office/officeart/2005/8/layout/radial5"/>
    <dgm:cxn modelId="{F4F03105-E32D-4D82-9C51-3C429ECB813C}" type="presParOf" srcId="{3FDB7504-2453-49B5-A09B-B79801F3CEE0}" destId="{7B3CD495-F3B1-4B4A-9390-3911156B0873}" srcOrd="3" destOrd="0" presId="urn:microsoft.com/office/officeart/2005/8/layout/radial5"/>
    <dgm:cxn modelId="{EE7D4358-D176-4FF3-9F9B-3063D11ABF15}" type="presParOf" srcId="{7B3CD495-F3B1-4B4A-9390-3911156B0873}" destId="{96D26A2F-6F39-4B25-9340-5580F9C4C8C9}" srcOrd="0" destOrd="0" presId="urn:microsoft.com/office/officeart/2005/8/layout/radial5"/>
    <dgm:cxn modelId="{444DC78F-F228-497B-B519-410694A1B359}" type="presParOf" srcId="{3FDB7504-2453-49B5-A09B-B79801F3CEE0}" destId="{B853CF07-4D9D-4340-B6BD-36D0978C2C5F}" srcOrd="4" destOrd="0" presId="urn:microsoft.com/office/officeart/2005/8/layout/radial5"/>
    <dgm:cxn modelId="{E5896A78-A685-4A13-BF3A-5529ECA766C1}" type="presParOf" srcId="{3FDB7504-2453-49B5-A09B-B79801F3CEE0}" destId="{B6307A15-E9A1-48A4-8251-BF004E9B5D6F}" srcOrd="5" destOrd="0" presId="urn:microsoft.com/office/officeart/2005/8/layout/radial5"/>
    <dgm:cxn modelId="{0B3ED13B-2453-4D7C-860C-9321E287645C}" type="presParOf" srcId="{B6307A15-E9A1-48A4-8251-BF004E9B5D6F}" destId="{0AA9714F-7411-4B47-9D2B-385B86AE1DCE}" srcOrd="0" destOrd="0" presId="urn:microsoft.com/office/officeart/2005/8/layout/radial5"/>
    <dgm:cxn modelId="{F34F15AC-D471-4391-A115-DE0EDAA254FF}" type="presParOf" srcId="{3FDB7504-2453-49B5-A09B-B79801F3CEE0}" destId="{57CDBF6B-C3DD-44F8-BE72-B5EC39306BA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3F1BB-A082-4CA5-82D4-35AADCB90CFC}">
      <dsp:nvSpPr>
        <dsp:cNvPr id="0" name=""/>
        <dsp:cNvSpPr/>
      </dsp:nvSpPr>
      <dsp:spPr>
        <a:xfrm>
          <a:off x="1450482" y="1296064"/>
          <a:ext cx="1645629" cy="1226513"/>
        </a:xfrm>
        <a:prstGeom prst="ellipse">
          <a:avLst/>
        </a:prstGeom>
        <a:solidFill>
          <a:srgbClr val="0564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Devolucions i descomptes en compres</a:t>
          </a:r>
        </a:p>
      </dsp:txBody>
      <dsp:txXfrm>
        <a:off x="1691479" y="1475683"/>
        <a:ext cx="1163635" cy="867275"/>
      </dsp:txXfrm>
    </dsp:sp>
    <dsp:sp modelId="{AB865710-11ED-4702-BFE0-A3347AF893CE}">
      <dsp:nvSpPr>
        <dsp:cNvPr id="0" name=""/>
        <dsp:cNvSpPr/>
      </dsp:nvSpPr>
      <dsp:spPr>
        <a:xfrm rot="16200000">
          <a:off x="2224154" y="1092337"/>
          <a:ext cx="98285" cy="227573"/>
        </a:xfrm>
        <a:prstGeom prst="rightArrow">
          <a:avLst>
            <a:gd name="adj1" fmla="val 60000"/>
            <a:gd name="adj2" fmla="val 50000"/>
          </a:avLst>
        </a:prstGeom>
        <a:solidFill>
          <a:srgbClr val="0564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2238897" y="1152595"/>
        <a:ext cx="68800" cy="136543"/>
      </dsp:txXfrm>
    </dsp:sp>
    <dsp:sp modelId="{2CDE9CDA-6867-42FE-B16F-AA10798D99A3}">
      <dsp:nvSpPr>
        <dsp:cNvPr id="0" name=""/>
        <dsp:cNvSpPr/>
      </dsp:nvSpPr>
      <dsp:spPr>
        <a:xfrm>
          <a:off x="1719003" y="2035"/>
          <a:ext cx="1108586" cy="1108586"/>
        </a:xfrm>
        <a:prstGeom prst="ellipse">
          <a:avLst/>
        </a:prstGeom>
        <a:noFill/>
        <a:ln w="25400" cap="flat" cmpd="sng" algn="ctr">
          <a:solidFill>
            <a:srgbClr val="0564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(606) Descomptes sobre compres per pagament immediat </a:t>
          </a:r>
          <a:endParaRPr lang="ca-ES" sz="900" kern="1200" noProof="0" dirty="0">
            <a:solidFill>
              <a:schemeClr val="tx1"/>
            </a:solidFill>
          </a:endParaRPr>
        </a:p>
      </dsp:txBody>
      <dsp:txXfrm>
        <a:off x="1881352" y="164384"/>
        <a:ext cx="783888" cy="783888"/>
      </dsp:txXfrm>
    </dsp:sp>
    <dsp:sp modelId="{7B3CD495-F3B1-4B4A-9390-3911156B0873}">
      <dsp:nvSpPr>
        <dsp:cNvPr id="0" name=""/>
        <dsp:cNvSpPr/>
      </dsp:nvSpPr>
      <dsp:spPr>
        <a:xfrm rot="1800000">
          <a:off x="2931153" y="2182629"/>
          <a:ext cx="25223" cy="227573"/>
        </a:xfrm>
        <a:prstGeom prst="rightArrow">
          <a:avLst>
            <a:gd name="adj1" fmla="val 60000"/>
            <a:gd name="adj2" fmla="val 50000"/>
          </a:avLst>
        </a:prstGeom>
        <a:solidFill>
          <a:srgbClr val="0564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2931660" y="2226252"/>
        <a:ext cx="17656" cy="136543"/>
      </dsp:txXfrm>
    </dsp:sp>
    <dsp:sp modelId="{B853CF07-4D9D-4340-B6BD-36D0978C2C5F}">
      <dsp:nvSpPr>
        <dsp:cNvPr id="0" name=""/>
        <dsp:cNvSpPr/>
      </dsp:nvSpPr>
      <dsp:spPr>
        <a:xfrm>
          <a:off x="2890730" y="2031524"/>
          <a:ext cx="1108586" cy="1108586"/>
        </a:xfrm>
        <a:prstGeom prst="ellipse">
          <a:avLst/>
        </a:prstGeom>
        <a:noFill/>
        <a:ln w="25400" cap="flat" cmpd="sng" algn="ctr">
          <a:solidFill>
            <a:srgbClr val="0564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(608) Devolucions de compres i operacions similars 	</a:t>
          </a:r>
          <a:endParaRPr lang="ca-ES" sz="900" kern="1200" noProof="0" dirty="0">
            <a:solidFill>
              <a:schemeClr val="tx1"/>
            </a:solidFill>
          </a:endParaRPr>
        </a:p>
      </dsp:txBody>
      <dsp:txXfrm>
        <a:off x="3053079" y="2193873"/>
        <a:ext cx="783888" cy="783888"/>
      </dsp:txXfrm>
    </dsp:sp>
    <dsp:sp modelId="{B6307A15-E9A1-48A4-8251-BF004E9B5D6F}">
      <dsp:nvSpPr>
        <dsp:cNvPr id="0" name=""/>
        <dsp:cNvSpPr/>
      </dsp:nvSpPr>
      <dsp:spPr>
        <a:xfrm rot="9000000">
          <a:off x="1590216" y="2182629"/>
          <a:ext cx="25223" cy="227573"/>
        </a:xfrm>
        <a:prstGeom prst="rightArrow">
          <a:avLst>
            <a:gd name="adj1" fmla="val 60000"/>
            <a:gd name="adj2" fmla="val 50000"/>
          </a:avLst>
        </a:prstGeom>
        <a:solidFill>
          <a:srgbClr val="0564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1597276" y="2226252"/>
        <a:ext cx="17656" cy="136543"/>
      </dsp:txXfrm>
    </dsp:sp>
    <dsp:sp modelId="{57CDBF6B-C3DD-44F8-BE72-B5EC39306BAB}">
      <dsp:nvSpPr>
        <dsp:cNvPr id="0" name=""/>
        <dsp:cNvSpPr/>
      </dsp:nvSpPr>
      <dsp:spPr>
        <a:xfrm>
          <a:off x="547277" y="2031524"/>
          <a:ext cx="1108586" cy="1108586"/>
        </a:xfrm>
        <a:prstGeom prst="ellipse">
          <a:avLst/>
        </a:prstGeom>
        <a:noFill/>
        <a:ln w="25400" cap="flat" cmpd="sng" algn="ctr">
          <a:solidFill>
            <a:srgbClr val="0564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(609) </a:t>
          </a:r>
          <a:r>
            <a:rPr lang="ca-ES" sz="900" i="1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Ràpels </a:t>
          </a:r>
          <a:r>
            <a:rPr lang="ca-ES" sz="900" i="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per compres </a:t>
          </a:r>
        </a:p>
      </dsp:txBody>
      <dsp:txXfrm>
        <a:off x="709626" y="2193873"/>
        <a:ext cx="783888" cy="783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3F1BB-A082-4CA5-82D4-35AADCB90CFC}">
      <dsp:nvSpPr>
        <dsp:cNvPr id="0" name=""/>
        <dsp:cNvSpPr/>
      </dsp:nvSpPr>
      <dsp:spPr>
        <a:xfrm>
          <a:off x="1450482" y="1054038"/>
          <a:ext cx="1645629" cy="1710566"/>
        </a:xfrm>
        <a:prstGeom prst="ellipse">
          <a:avLst/>
        </a:prstGeom>
        <a:solidFill>
          <a:srgbClr val="0564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Devolucions i descomptes en vendes</a:t>
          </a:r>
        </a:p>
      </dsp:txBody>
      <dsp:txXfrm>
        <a:off x="1691479" y="1304545"/>
        <a:ext cx="1163635" cy="1209552"/>
      </dsp:txXfrm>
    </dsp:sp>
    <dsp:sp modelId="{AB865710-11ED-4702-BFE0-A3347AF893CE}">
      <dsp:nvSpPr>
        <dsp:cNvPr id="0" name=""/>
        <dsp:cNvSpPr/>
      </dsp:nvSpPr>
      <dsp:spPr>
        <a:xfrm rot="5400000">
          <a:off x="2258302" y="967694"/>
          <a:ext cx="29988" cy="227573"/>
        </a:xfrm>
        <a:prstGeom prst="rightArrow">
          <a:avLst>
            <a:gd name="adj1" fmla="val 60000"/>
            <a:gd name="adj2" fmla="val 50000"/>
          </a:avLst>
        </a:prstGeom>
        <a:solidFill>
          <a:srgbClr val="0564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2262800" y="1008711"/>
        <a:ext cx="20992" cy="136543"/>
      </dsp:txXfrm>
    </dsp:sp>
    <dsp:sp modelId="{2CDE9CDA-6867-42FE-B16F-AA10798D99A3}">
      <dsp:nvSpPr>
        <dsp:cNvPr id="0" name=""/>
        <dsp:cNvSpPr/>
      </dsp:nvSpPr>
      <dsp:spPr>
        <a:xfrm>
          <a:off x="1719003" y="2035"/>
          <a:ext cx="1108586" cy="1108586"/>
        </a:xfrm>
        <a:prstGeom prst="ellipse">
          <a:avLst/>
        </a:prstGeom>
        <a:noFill/>
        <a:ln w="25400" cap="flat" cmpd="sng" algn="ctr">
          <a:solidFill>
            <a:srgbClr val="0564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(706) Descomptes sobre vendes per pagament immediat </a:t>
          </a:r>
          <a:endParaRPr lang="ca-ES" sz="900" kern="1200" noProof="0" dirty="0">
            <a:solidFill>
              <a:schemeClr val="tx1"/>
            </a:solidFill>
          </a:endParaRPr>
        </a:p>
      </dsp:txBody>
      <dsp:txXfrm>
        <a:off x="1881352" y="164384"/>
        <a:ext cx="783888" cy="783888"/>
      </dsp:txXfrm>
    </dsp:sp>
    <dsp:sp modelId="{7B3CD495-F3B1-4B4A-9390-3911156B0873}">
      <dsp:nvSpPr>
        <dsp:cNvPr id="0" name=""/>
        <dsp:cNvSpPr/>
      </dsp:nvSpPr>
      <dsp:spPr>
        <a:xfrm rot="12600000">
          <a:off x="2970762" y="2203094"/>
          <a:ext cx="16898" cy="227573"/>
        </a:xfrm>
        <a:prstGeom prst="rightArrow">
          <a:avLst>
            <a:gd name="adj1" fmla="val 60000"/>
            <a:gd name="adj2" fmla="val 50000"/>
          </a:avLst>
        </a:prstGeom>
        <a:solidFill>
          <a:srgbClr val="0564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2975491" y="2249876"/>
        <a:ext cx="11829" cy="136543"/>
      </dsp:txXfrm>
    </dsp:sp>
    <dsp:sp modelId="{B853CF07-4D9D-4340-B6BD-36D0978C2C5F}">
      <dsp:nvSpPr>
        <dsp:cNvPr id="0" name=""/>
        <dsp:cNvSpPr/>
      </dsp:nvSpPr>
      <dsp:spPr>
        <a:xfrm>
          <a:off x="2890730" y="2031524"/>
          <a:ext cx="1108586" cy="1108586"/>
        </a:xfrm>
        <a:prstGeom prst="ellipse">
          <a:avLst/>
        </a:prstGeom>
        <a:noFill/>
        <a:ln w="25400" cap="flat" cmpd="sng" algn="ctr">
          <a:solidFill>
            <a:srgbClr val="0564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(708) Devolucions de vendes i operacions similars 	</a:t>
          </a:r>
          <a:endParaRPr lang="ca-ES" sz="900" kern="1200" noProof="0" dirty="0">
            <a:solidFill>
              <a:schemeClr val="tx1"/>
            </a:solidFill>
          </a:endParaRPr>
        </a:p>
      </dsp:txBody>
      <dsp:txXfrm>
        <a:off x="3053079" y="2193873"/>
        <a:ext cx="783888" cy="783888"/>
      </dsp:txXfrm>
    </dsp:sp>
    <dsp:sp modelId="{B6307A15-E9A1-48A4-8251-BF004E9B5D6F}">
      <dsp:nvSpPr>
        <dsp:cNvPr id="0" name=""/>
        <dsp:cNvSpPr/>
      </dsp:nvSpPr>
      <dsp:spPr>
        <a:xfrm rot="19800000">
          <a:off x="1558932" y="2203094"/>
          <a:ext cx="16898" cy="227573"/>
        </a:xfrm>
        <a:prstGeom prst="rightArrow">
          <a:avLst>
            <a:gd name="adj1" fmla="val 60000"/>
            <a:gd name="adj2" fmla="val 50000"/>
          </a:avLst>
        </a:prstGeom>
        <a:solidFill>
          <a:srgbClr val="0564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1559272" y="2249876"/>
        <a:ext cx="11829" cy="136543"/>
      </dsp:txXfrm>
    </dsp:sp>
    <dsp:sp modelId="{57CDBF6B-C3DD-44F8-BE72-B5EC39306BAB}">
      <dsp:nvSpPr>
        <dsp:cNvPr id="0" name=""/>
        <dsp:cNvSpPr/>
      </dsp:nvSpPr>
      <dsp:spPr>
        <a:xfrm>
          <a:off x="547277" y="2031524"/>
          <a:ext cx="1108586" cy="1108586"/>
        </a:xfrm>
        <a:prstGeom prst="ellipse">
          <a:avLst/>
        </a:prstGeom>
        <a:noFill/>
        <a:ln w="25400" cap="flat" cmpd="sng" algn="ctr">
          <a:solidFill>
            <a:srgbClr val="0564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(709) </a:t>
          </a:r>
          <a:r>
            <a:rPr lang="ca-ES" sz="900" i="1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Ràpels </a:t>
          </a:r>
          <a:r>
            <a:rPr lang="ca-ES" sz="900" i="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per vendes </a:t>
          </a:r>
        </a:p>
      </dsp:txBody>
      <dsp:txXfrm>
        <a:off x="709626" y="2193873"/>
        <a:ext cx="783888" cy="78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E27876E-373E-089B-D805-FB07BB08BB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F1C0E9-4FE3-8FF5-98EB-5C84C5ED1D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9534D680-D287-419D-B994-BA0135B2E632}" type="datetimeFigureOut">
              <a:rPr lang="es-ES"/>
              <a:pPr>
                <a:defRPr/>
              </a:pPr>
              <a:t>15/07/2025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255BE6-0725-8437-54A8-D31C9A884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FF7DBE-00A0-E48C-8CAC-3DDC20A944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20965984-4CB8-4C24-99E2-E38848891B7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7141875C-F369-702C-572F-6E8E14784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137217E5-D840-46AC-CB5D-7E2C62050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F6A1219-88DE-8995-125E-83F6060E3545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EB602B5-5D67-179E-B768-C17B3EAC8E8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6285A91-C98F-CAD2-67CA-3F00A1DC6B8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AE56FD0-C4BA-ED8F-E6DF-20B94780297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A3F71C8-C47B-68FB-14CB-9FF67737F2C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82F1E55A-B97E-5573-BD88-EB0AA2070F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64865A0-6A6C-467D-93F4-91EACED789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556A5A81-37BB-C1FC-A1B3-BADF64CD69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0CCDFD-4EA4-4ACD-AFAA-3387754452D0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 sz="1400"/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76F0F883-A64C-BBDB-214C-F93E19E124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B1B9EA41-6D3F-2C23-3074-A367266594A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7173" name="Text Box 3">
            <a:extLst>
              <a:ext uri="{FF2B5EF4-FFF2-40B4-BE49-F238E27FC236}">
                <a16:creationId xmlns:a16="http://schemas.microsoft.com/office/drawing/2014/main" id="{5EEBC3FC-998E-2DEA-46CB-49CA57F6E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35842507-D5C2-42F7-9D4B-B92AF2AB0CFD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>
            <a:extLst>
              <a:ext uri="{FF2B5EF4-FFF2-40B4-BE49-F238E27FC236}">
                <a16:creationId xmlns:a16="http://schemas.microsoft.com/office/drawing/2014/main" id="{C7BFD072-D63F-B532-6FF6-DDBF3AAA51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FDE962-35DE-4F3A-9B5E-DE6F3DF96087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s-ES" altLang="es-ES" sz="1400"/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A3BB8059-70C7-7FE8-C155-7C224625CB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50F23CC8-7CE3-C9C3-5D4F-07012CB7CE5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9A68A8FE-028B-EB02-F919-B43A3E7A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06FE01C6-59EC-47BE-B91F-D8F417B371BC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2C72D07A-4863-AE92-BCDB-3691227D9F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B93380-BB79-4C25-82AF-ADAE7DD1953F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es-ES" sz="1400"/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3BAEA6D2-5241-3494-3884-C22C09427A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CE56D717-BC76-4E54-7363-AB8DB529BA8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9221" name="Text Box 3">
            <a:extLst>
              <a:ext uri="{FF2B5EF4-FFF2-40B4-BE49-F238E27FC236}">
                <a16:creationId xmlns:a16="http://schemas.microsoft.com/office/drawing/2014/main" id="{53FDDD8F-4E43-A0D6-9064-075DE4542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A0DEB16B-8A3C-4953-A8C8-B46E8AF8B239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>
            <a:extLst>
              <a:ext uri="{FF2B5EF4-FFF2-40B4-BE49-F238E27FC236}">
                <a16:creationId xmlns:a16="http://schemas.microsoft.com/office/drawing/2014/main" id="{1EBDFCF9-7AEB-5EE1-E3D1-4EE02B614B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98F9D5-B39F-48D0-B32D-831BFD7EB28E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 sz="1400"/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55460E89-4D11-30E0-5901-8F68209A9D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3589C0D5-DCAE-0C7F-EEE2-D091D9059B9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11269" name="Text Box 3">
            <a:extLst>
              <a:ext uri="{FF2B5EF4-FFF2-40B4-BE49-F238E27FC236}">
                <a16:creationId xmlns:a16="http://schemas.microsoft.com/office/drawing/2014/main" id="{3440D238-952E-AE46-3742-B0E71C7BB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13470FE9-DF6B-4187-B0D1-87FFD416985F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>
            <a:extLst>
              <a:ext uri="{FF2B5EF4-FFF2-40B4-BE49-F238E27FC236}">
                <a16:creationId xmlns:a16="http://schemas.microsoft.com/office/drawing/2014/main" id="{AB89A4F8-7E4F-6DA8-D41B-785D4E862C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D4BEFD-A533-4E70-944C-7C888C15CA2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" altLang="es-ES" sz="1400"/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C64DA65A-15CC-170A-F0C7-DDCD198C36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6199816B-2A4B-D06F-3A23-46720322F3D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14CFAFE6-10EF-41D5-EB6E-3E7037BDD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09C8CE76-3CFE-41AF-A124-C6E6FB39FCAC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>
            <a:extLst>
              <a:ext uri="{FF2B5EF4-FFF2-40B4-BE49-F238E27FC236}">
                <a16:creationId xmlns:a16="http://schemas.microsoft.com/office/drawing/2014/main" id="{6BC52CF9-AB86-330D-DB76-E7B7C53ED0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96A5A3-E665-4631-A528-E83C892B44E3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" altLang="es-ES" sz="1400"/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C01A0076-13C5-5794-81D9-37D5BCB0D0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DAEAB3A8-51E4-04F5-5D41-E5AC0E13E79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id="{4230B063-10B7-AD55-772B-918B257A9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A65216DF-4E17-4C9C-952A-E22947DAC15C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:a16="http://schemas.microsoft.com/office/drawing/2014/main" id="{EE4C43AE-2A91-EA21-398B-F4819D0F9A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88B8F4-99DF-4168-82AF-31EAAF6AC8EA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" altLang="es-ES" sz="1400"/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95248FD7-7AAB-DDF4-1466-F7BA3E0CE0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1B1E46C5-96EA-0162-4831-F3113064010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17413" name="Text Box 3">
            <a:extLst>
              <a:ext uri="{FF2B5EF4-FFF2-40B4-BE49-F238E27FC236}">
                <a16:creationId xmlns:a16="http://schemas.microsoft.com/office/drawing/2014/main" id="{094290A3-4571-D703-9A0A-988CA0A7B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D8832087-1606-4C8C-B6CC-3452B22F8CD9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>
            <a:extLst>
              <a:ext uri="{FF2B5EF4-FFF2-40B4-BE49-F238E27FC236}">
                <a16:creationId xmlns:a16="http://schemas.microsoft.com/office/drawing/2014/main" id="{EA8B5081-ACDA-2A04-6BE9-CEBA1BD797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BDC2D6-481C-4E19-9A3F-CD8132AB23B7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s-ES" altLang="es-ES" sz="1400"/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19B63B7A-3E72-3832-34AD-74EA24E07F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1E28A68B-5847-C08B-8991-564AA5EF7CB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19461" name="Text Box 3">
            <a:extLst>
              <a:ext uri="{FF2B5EF4-FFF2-40B4-BE49-F238E27FC236}">
                <a16:creationId xmlns:a16="http://schemas.microsoft.com/office/drawing/2014/main" id="{FA97A6AF-A575-3074-8FF5-CF0D6254C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BA853500-76C8-4FF1-BCE2-9458039EE547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BAD05DD2-6BF5-C64D-F807-E98C273DA7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D37EDC-3EDF-40AD-8060-6347EBEA86A3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s-ES" altLang="es-ES" sz="1400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9E41DCEC-E161-1ECA-1A95-8B2C726349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B912C01A-79E4-7D06-A8BC-F207863DCA5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21509" name="Text Box 3">
            <a:extLst>
              <a:ext uri="{FF2B5EF4-FFF2-40B4-BE49-F238E27FC236}">
                <a16:creationId xmlns:a16="http://schemas.microsoft.com/office/drawing/2014/main" id="{9EC9A107-548D-8192-858F-513B19782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06CD6610-0D6B-4681-89B3-4AB413E6A347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>
            <a:extLst>
              <a:ext uri="{FF2B5EF4-FFF2-40B4-BE49-F238E27FC236}">
                <a16:creationId xmlns:a16="http://schemas.microsoft.com/office/drawing/2014/main" id="{0058C255-7F3C-2D50-1F97-640A4EE8CF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6709F7-5A11-4941-9C2E-A52404BAFE3B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s-ES" altLang="es-ES" sz="1400"/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4E3961CB-33D7-A249-501F-5540F50572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17E4FA64-7813-1235-3DFC-7AA3452DE65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  <p:sp>
        <p:nvSpPr>
          <p:cNvPr id="23557" name="Text Box 3">
            <a:extLst>
              <a:ext uri="{FF2B5EF4-FFF2-40B4-BE49-F238E27FC236}">
                <a16:creationId xmlns:a16="http://schemas.microsoft.com/office/drawing/2014/main" id="{8E7792A0-D2E2-CA9D-B907-AFF9D61B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8B8C8932-EBA4-4601-AEDC-68D043840370}" type="slidenum">
              <a:rPr lang="es-ES" altLang="es-E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s-ES" altLang="es-E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273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6298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57468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0 Imagen" descr="unidad02.jpg">
            <a:extLst>
              <a:ext uri="{FF2B5EF4-FFF2-40B4-BE49-F238E27FC236}">
                <a16:creationId xmlns:a16="http://schemas.microsoft.com/office/drawing/2014/main" id="{28A470A7-C52A-2400-8E65-ABDBC9587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0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5E05AA26-2F13-284A-D1E2-DC867DDAEE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27051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7638" cy="1465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79641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8828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991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03806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987675" y="1341438"/>
            <a:ext cx="2770188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10263" y="1341438"/>
            <a:ext cx="2771775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10995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53087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97121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51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45623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48321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33054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6078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59638" y="836613"/>
            <a:ext cx="1422400" cy="53959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987675" y="836613"/>
            <a:ext cx="4119563" cy="539591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5707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75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3965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3075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9079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13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986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0367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>
            <a:extLst>
              <a:ext uri="{FF2B5EF4-FFF2-40B4-BE49-F238E27FC236}">
                <a16:creationId xmlns:a16="http://schemas.microsoft.com/office/drawing/2014/main" id="{7CCEB4A1-B9A1-7B04-7B53-87DB25FDD5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3988" y="115888"/>
            <a:ext cx="3163887" cy="1587"/>
          </a:xfrm>
          <a:prstGeom prst="line">
            <a:avLst/>
          </a:prstGeom>
          <a:noFill/>
          <a:ln w="1908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" name="Line 2">
            <a:extLst>
              <a:ext uri="{FF2B5EF4-FFF2-40B4-BE49-F238E27FC236}">
                <a16:creationId xmlns:a16="http://schemas.microsoft.com/office/drawing/2014/main" id="{D900ED72-86EA-CF70-A370-3639262837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3988" y="404813"/>
            <a:ext cx="3163887" cy="1587"/>
          </a:xfrm>
          <a:prstGeom prst="line">
            <a:avLst/>
          </a:prstGeom>
          <a:noFill/>
          <a:ln w="1908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8007DFD5-DB4E-E50B-454E-FC72DCA00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12713"/>
            <a:ext cx="3362325" cy="288925"/>
          </a:xfrm>
          <a:prstGeom prst="rect">
            <a:avLst/>
          </a:prstGeom>
          <a:solidFill>
            <a:srgbClr val="000080"/>
          </a:solidFill>
          <a:ln w="1908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C49C213E-14D1-C394-6895-25CF23D6B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50813"/>
            <a:ext cx="1223962" cy="2127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defRPr/>
            </a:pPr>
            <a:r>
              <a:rPr lang="es-ES" altLang="es-ES" sz="800" b="1" dirty="0"/>
              <a:t>u n i t a t  1</a:t>
            </a:r>
          </a:p>
        </p:txBody>
      </p:sp>
      <p:pic>
        <p:nvPicPr>
          <p:cNvPr id="1030" name="Picture 5">
            <a:extLst>
              <a:ext uri="{FF2B5EF4-FFF2-40B4-BE49-F238E27FC236}">
                <a16:creationId xmlns:a16="http://schemas.microsoft.com/office/drawing/2014/main" id="{7076E42D-6F38-19B5-0910-7E34C590C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6264275"/>
            <a:ext cx="13065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1" name="Rectangle 8">
            <a:extLst>
              <a:ext uri="{FF2B5EF4-FFF2-40B4-BE49-F238E27FC236}">
                <a16:creationId xmlns:a16="http://schemas.microsoft.com/office/drawing/2014/main" id="{E3CB4334-CC50-C7F9-A784-EA60D79B0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763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3FBA7636-5095-D2DA-B803-91DD8E3A5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2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pic>
        <p:nvPicPr>
          <p:cNvPr id="1033" name="Imagen 2">
            <a:extLst>
              <a:ext uri="{FF2B5EF4-FFF2-40B4-BE49-F238E27FC236}">
                <a16:creationId xmlns:a16="http://schemas.microsoft.com/office/drawing/2014/main" id="{56CDA8E9-360E-B1A2-835D-B5B1581C14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27051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6">
            <a:extLst>
              <a:ext uri="{FF2B5EF4-FFF2-40B4-BE49-F238E27FC236}">
                <a16:creationId xmlns:a16="http://schemas.microsoft.com/office/drawing/2014/main" id="{67C3A67A-5E64-A9C0-FA2C-6A011867D315}"/>
              </a:ext>
            </a:extLst>
          </p:cNvPr>
          <p:cNvSpPr/>
          <p:nvPr userDrawn="1"/>
        </p:nvSpPr>
        <p:spPr>
          <a:xfrm>
            <a:off x="2668588" y="6526213"/>
            <a:ext cx="1357312" cy="207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75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© </a:t>
            </a:r>
            <a:r>
              <a:rPr lang="en-GB" sz="75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MACMILLAN Education</a:t>
            </a:r>
            <a:endParaRPr lang="en-GB" sz="75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84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just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just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400">
          <a:solidFill>
            <a:srgbClr val="000000"/>
          </a:solidFill>
          <a:latin typeface="+mn-lt"/>
          <a:ea typeface="+mn-ea"/>
        </a:defRPr>
      </a:lvl2pPr>
      <a:lvl3pPr marL="1143000" indent="-228600" algn="just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3pPr>
      <a:lvl4pPr marL="1600200" indent="-228600" algn="just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just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just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just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just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just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>
            <a:extLst>
              <a:ext uri="{FF2B5EF4-FFF2-40B4-BE49-F238E27FC236}">
                <a16:creationId xmlns:a16="http://schemas.microsoft.com/office/drawing/2014/main" id="{34B3E95F-4B84-7F0C-74DE-AEB7FAD29A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3988" y="115888"/>
            <a:ext cx="3163887" cy="1587"/>
          </a:xfrm>
          <a:prstGeom prst="line">
            <a:avLst/>
          </a:prstGeom>
          <a:noFill/>
          <a:ln w="1908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1" name="Line 2">
            <a:extLst>
              <a:ext uri="{FF2B5EF4-FFF2-40B4-BE49-F238E27FC236}">
                <a16:creationId xmlns:a16="http://schemas.microsoft.com/office/drawing/2014/main" id="{7AD674DE-55F9-2BEA-96A5-0ED3DFE140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3988" y="404813"/>
            <a:ext cx="3163887" cy="1587"/>
          </a:xfrm>
          <a:prstGeom prst="line">
            <a:avLst/>
          </a:prstGeom>
          <a:noFill/>
          <a:ln w="1908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6C6D8186-0F9B-FC7F-31E3-F743E31BF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22238"/>
            <a:ext cx="3362325" cy="288925"/>
          </a:xfrm>
          <a:prstGeom prst="rect">
            <a:avLst/>
          </a:prstGeom>
          <a:solidFill>
            <a:srgbClr val="000080"/>
          </a:solidFill>
          <a:ln w="1908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76ADD23F-DFFF-955B-2240-A4D9E53E4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50813"/>
            <a:ext cx="1223962" cy="2127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defRPr/>
            </a:pPr>
            <a:r>
              <a:rPr lang="es-ES" altLang="es-ES" sz="800" b="1" dirty="0"/>
              <a:t>u n i t a t  1</a:t>
            </a:r>
          </a:p>
        </p:txBody>
      </p:sp>
      <p:pic>
        <p:nvPicPr>
          <p:cNvPr id="2054" name="Picture 5">
            <a:extLst>
              <a:ext uri="{FF2B5EF4-FFF2-40B4-BE49-F238E27FC236}">
                <a16:creationId xmlns:a16="http://schemas.microsoft.com/office/drawing/2014/main" id="{56FBDE5F-669E-E187-3F53-6BD4F0445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6264275"/>
            <a:ext cx="13065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5" name="Rectangle 8">
            <a:extLst>
              <a:ext uri="{FF2B5EF4-FFF2-40B4-BE49-F238E27FC236}">
                <a16:creationId xmlns:a16="http://schemas.microsoft.com/office/drawing/2014/main" id="{0E1E129A-5CE5-8DF3-8B99-25B394578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836613"/>
            <a:ext cx="56943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7C801781-4B5C-86A6-2BE8-70F3B4225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87675" y="1341438"/>
            <a:ext cx="5694363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pic>
        <p:nvPicPr>
          <p:cNvPr id="2057" name="10 Imagen" descr="unidad02.jpg">
            <a:extLst>
              <a:ext uri="{FF2B5EF4-FFF2-40B4-BE49-F238E27FC236}">
                <a16:creationId xmlns:a16="http://schemas.microsoft.com/office/drawing/2014/main" id="{E295A20F-68F5-7ABB-9A8F-4868A5E4165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0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en 1">
            <a:extLst>
              <a:ext uri="{FF2B5EF4-FFF2-40B4-BE49-F238E27FC236}">
                <a16:creationId xmlns:a16="http://schemas.microsoft.com/office/drawing/2014/main" id="{30FE9AA7-7C7C-7E2F-7311-7AA979FB63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27051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6">
            <a:extLst>
              <a:ext uri="{FF2B5EF4-FFF2-40B4-BE49-F238E27FC236}">
                <a16:creationId xmlns:a16="http://schemas.microsoft.com/office/drawing/2014/main" id="{899C35E0-9B0F-1558-A8D6-351262A3D4F5}"/>
              </a:ext>
            </a:extLst>
          </p:cNvPr>
          <p:cNvSpPr/>
          <p:nvPr userDrawn="1"/>
        </p:nvSpPr>
        <p:spPr>
          <a:xfrm>
            <a:off x="2867025" y="6564313"/>
            <a:ext cx="1357313" cy="207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75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© </a:t>
            </a:r>
            <a:r>
              <a:rPr lang="en-GB" sz="75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MACMILLAN Education</a:t>
            </a:r>
            <a:endParaRPr lang="en-GB" sz="75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just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just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400">
          <a:solidFill>
            <a:srgbClr val="000000"/>
          </a:solidFill>
          <a:latin typeface="+mn-lt"/>
          <a:ea typeface="+mn-ea"/>
        </a:defRPr>
      </a:lvl2pPr>
      <a:lvl3pPr marL="1143000" indent="-228600" algn="just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3pPr>
      <a:lvl4pPr marL="1600200" indent="-228600" algn="just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just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just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just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just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just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30CCEAD6-ED78-CFC0-C521-6594F493D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25" y="2971800"/>
            <a:ext cx="6118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algn="just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algn="just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algn="just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algn="just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s-ES" altLang="es-ES" sz="3200" b="1"/>
              <a:t>Les compres i vendes            en el PGC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5B22347-01D7-3B46-DDCC-BEB5D5851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538" y="1944688"/>
            <a:ext cx="817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algn="just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algn="just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algn="just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algn="just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/>
              <a:t>u n i t a t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72185CB-257F-7AC5-30FD-14ABD94E9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9700" y="1700213"/>
            <a:ext cx="7461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algn="just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algn="just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algn="just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algn="just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algn="just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just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8000" b="1"/>
              <a:t>1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9231D80E-C217-FFDA-69B0-2DAB65E69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5" y="188913"/>
            <a:ext cx="827088" cy="144462"/>
          </a:xfrm>
          <a:prstGeom prst="rect">
            <a:avLst/>
          </a:prstGeom>
          <a:solidFill>
            <a:srgbClr val="000080"/>
          </a:solidFill>
          <a:ln w="936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4140AC0C-48E3-52AF-78D8-B2EF51AA4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>
                <a:solidFill>
                  <a:srgbClr val="000080"/>
                </a:solidFill>
              </a:rPr>
              <a:t>Liquidació de l’IVA en les operacions de compravenda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8E45184-F250-F7D6-0D87-B70B8EAD4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420813"/>
            <a:ext cx="5832475" cy="692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a-ES" altLang="ca-ES" sz="1400">
                <a:solidFill>
                  <a:schemeClr val="tx1"/>
                </a:solidFill>
              </a:rPr>
              <a:t>Com ja sabem, seran els empresaris i professionals que efectuïn lliuraments de béns o prestacions de serveis subjectes a l’IVA els que estaran obligats a la seva aplicació.</a:t>
            </a: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DA48D434-C2EF-BEDC-634D-6AA314D1D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46400"/>
            <a:ext cx="59182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>
            <a:extLst>
              <a:ext uri="{FF2B5EF4-FFF2-40B4-BE49-F238E27FC236}">
                <a16:creationId xmlns:a16="http://schemas.microsoft.com/office/drawing/2014/main" id="{F0EF45D5-092A-84D0-5F41-38625B8EC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4287838"/>
            <a:ext cx="591820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DCE020E3-AD54-262D-0233-5D0A55D9D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>
                <a:solidFill>
                  <a:srgbClr val="000080"/>
                </a:solidFill>
              </a:rPr>
              <a:t>Introducció a les operacions de compravenda d’existències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567488F-ED32-3E3E-DE14-C5AD371B3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420813"/>
            <a:ext cx="5832475" cy="692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a-ES" altLang="ca-ES" sz="1400">
                <a:solidFill>
                  <a:schemeClr val="tx1"/>
                </a:solidFill>
              </a:rPr>
              <a:t>Per registrar els moviments de les existències al llarg de l’exercici, s’utilitzaran els comptes del </a:t>
            </a:r>
            <a:r>
              <a:rPr lang="ca-ES" altLang="ca-ES" sz="1400" b="1">
                <a:solidFill>
                  <a:schemeClr val="tx1"/>
                </a:solidFill>
              </a:rPr>
              <a:t>subgrup 60. Compres i del subgrup 70. Vendes de mercaderies, de producció pròpia, de serveis, etc.</a:t>
            </a:r>
          </a:p>
        </p:txBody>
      </p:sp>
      <p:pic>
        <p:nvPicPr>
          <p:cNvPr id="8196" name="Imagen 2">
            <a:extLst>
              <a:ext uri="{FF2B5EF4-FFF2-40B4-BE49-F238E27FC236}">
                <a16:creationId xmlns:a16="http://schemas.microsoft.com/office/drawing/2014/main" id="{348B98E8-72D2-5669-883F-64C28A7A8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276475"/>
            <a:ext cx="58324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3A55AB64-4552-5822-F998-D2E7FDBC2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>
                <a:solidFill>
                  <a:srgbClr val="000080"/>
                </a:solidFill>
              </a:rPr>
              <a:t>Tractament comptable de les compres en el PGC</a:t>
            </a:r>
          </a:p>
        </p:txBody>
      </p:sp>
      <p:pic>
        <p:nvPicPr>
          <p:cNvPr id="10243" name="Imagen 3">
            <a:extLst>
              <a:ext uri="{FF2B5EF4-FFF2-40B4-BE49-F238E27FC236}">
                <a16:creationId xmlns:a16="http://schemas.microsoft.com/office/drawing/2014/main" id="{3D0EFAEE-FBBC-1F7C-708C-54876C06B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84313"/>
            <a:ext cx="57023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56A15441-77C7-152F-E97B-B16F7452E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>
                <a:solidFill>
                  <a:srgbClr val="000080"/>
                </a:solidFill>
              </a:rPr>
              <a:t>Tractament comptable de les compres en el PGC</a:t>
            </a:r>
          </a:p>
        </p:txBody>
      </p:sp>
      <p:graphicFrame>
        <p:nvGraphicFramePr>
          <p:cNvPr id="2" name="3 Diagrama">
            <a:extLst>
              <a:ext uri="{FF2B5EF4-FFF2-40B4-BE49-F238E27FC236}">
                <a16:creationId xmlns:a16="http://schemas.microsoft.com/office/drawing/2014/main" id="{13531376-A641-8227-56F8-C374B64DF876}"/>
              </a:ext>
            </a:extLst>
          </p:cNvPr>
          <p:cNvGraphicFramePr/>
          <p:nvPr/>
        </p:nvGraphicFramePr>
        <p:xfrm>
          <a:off x="3563888" y="1124744"/>
          <a:ext cx="4546594" cy="314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2" name="Imagen 2">
            <a:extLst>
              <a:ext uri="{FF2B5EF4-FFF2-40B4-BE49-F238E27FC236}">
                <a16:creationId xmlns:a16="http://schemas.microsoft.com/office/drawing/2014/main" id="{B22C3788-D222-9727-D253-D0ACEA9F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37063"/>
            <a:ext cx="60071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20A6D426-4E09-3C4D-6ADC-31EA35A7D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>
                <a:solidFill>
                  <a:srgbClr val="000080"/>
                </a:solidFill>
              </a:rPr>
              <a:t>Tractament comptable de les vendes en el PGC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3C82650-C77F-67A9-6EFB-C57D769E0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420813"/>
            <a:ext cx="5832475" cy="692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a-ES" altLang="ca-ES" sz="1400">
                <a:solidFill>
                  <a:schemeClr val="tx1"/>
                </a:solidFill>
              </a:rPr>
              <a:t>En funció del </a:t>
            </a:r>
            <a:r>
              <a:rPr lang="ca-ES" altLang="ca-ES" sz="1400" b="1">
                <a:solidFill>
                  <a:schemeClr val="tx1"/>
                </a:solidFill>
              </a:rPr>
              <a:t>moment en què es realitza el cobrament </a:t>
            </a:r>
            <a:r>
              <a:rPr lang="ca-ES" altLang="ca-ES" sz="1400">
                <a:solidFill>
                  <a:schemeClr val="tx1"/>
                </a:solidFill>
              </a:rPr>
              <a:t>de les vendes i de les prestacions de serveis i de la forma de realitzar-lo, ens podem trobar amb les </a:t>
            </a:r>
            <a:r>
              <a:rPr lang="ca-ES" altLang="ca-ES" sz="1400" b="1">
                <a:solidFill>
                  <a:schemeClr val="tx1"/>
                </a:solidFill>
              </a:rPr>
              <a:t>situacions següents</a:t>
            </a:r>
            <a:r>
              <a:rPr lang="ca-ES" altLang="ca-ES" sz="1400">
                <a:solidFill>
                  <a:schemeClr val="tx1"/>
                </a:solidFill>
              </a:rPr>
              <a:t>: </a:t>
            </a:r>
          </a:p>
        </p:txBody>
      </p:sp>
      <p:pic>
        <p:nvPicPr>
          <p:cNvPr id="14340" name="Imagen 3">
            <a:extLst>
              <a:ext uri="{FF2B5EF4-FFF2-40B4-BE49-F238E27FC236}">
                <a16:creationId xmlns:a16="http://schemas.microsoft.com/office/drawing/2014/main" id="{EB4C9E9C-E5A2-C27E-328B-424E3968C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2636838"/>
            <a:ext cx="61420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66DC067A-F2B7-3524-E094-F8E15CF6B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>
                <a:solidFill>
                  <a:srgbClr val="000080"/>
                </a:solidFill>
              </a:rPr>
              <a:t>Tractament comptable de les vendes en el PGC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6E216D2-69CF-3394-6BF0-2E8697EB6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420813"/>
            <a:ext cx="5832475" cy="492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a-ES" altLang="ca-ES" sz="1400">
                <a:solidFill>
                  <a:schemeClr val="tx1"/>
                </a:solidFill>
              </a:rPr>
              <a:t>Les </a:t>
            </a:r>
            <a:r>
              <a:rPr lang="ca-ES" altLang="ca-ES" sz="1400" b="1">
                <a:solidFill>
                  <a:schemeClr val="tx1"/>
                </a:solidFill>
              </a:rPr>
              <a:t>despeses de transport </a:t>
            </a:r>
            <a:r>
              <a:rPr lang="ca-ES" altLang="ca-ES" sz="1400">
                <a:solidFill>
                  <a:schemeClr val="tx1"/>
                </a:solidFill>
              </a:rPr>
              <a:t>de vendes satisfetes per l’empresa venedora s’han de registrar en el compte </a:t>
            </a:r>
            <a:r>
              <a:rPr lang="ca-ES" altLang="ca-ES" sz="1400" b="1">
                <a:solidFill>
                  <a:schemeClr val="tx1"/>
                </a:solidFill>
              </a:rPr>
              <a:t>(624) Transports.</a:t>
            </a: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D28135D7-9853-3C39-CCCE-8FF180C64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217738"/>
            <a:ext cx="5832475" cy="692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a-ES" altLang="ca-ES" sz="1400">
                <a:solidFill>
                  <a:schemeClr val="tx1"/>
                </a:solidFill>
              </a:rPr>
              <a:t>D’altra banda, quan l’empresa venedora es faci càrrec dels transports de les vendes i els carregui al client en la factura corresponent, s’han d’abonar al compte </a:t>
            </a:r>
            <a:r>
              <a:rPr lang="ca-ES" altLang="ca-ES" sz="1400" b="1">
                <a:solidFill>
                  <a:schemeClr val="tx1"/>
                </a:solidFill>
              </a:rPr>
              <a:t>(759) Ingressos per serveis diversos.</a:t>
            </a:r>
          </a:p>
        </p:txBody>
      </p:sp>
      <p:pic>
        <p:nvPicPr>
          <p:cNvPr id="16389" name="Imagen 5">
            <a:extLst>
              <a:ext uri="{FF2B5EF4-FFF2-40B4-BE49-F238E27FC236}">
                <a16:creationId xmlns:a16="http://schemas.microsoft.com/office/drawing/2014/main" id="{B52A7696-B8D6-8643-EC6A-208C598A7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441700"/>
            <a:ext cx="62785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197C5FF1-3A3C-7149-0B1F-EB22ED3F3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>
                <a:solidFill>
                  <a:srgbClr val="000080"/>
                </a:solidFill>
              </a:rPr>
              <a:t>Tractament comptable de les vendes en el PGC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362B27E-A7CE-7BEB-2997-BEB580ADB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420813"/>
            <a:ext cx="5832475" cy="129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a-ES" altLang="ca-ES" sz="1400">
                <a:solidFill>
                  <a:schemeClr val="tx1"/>
                </a:solidFill>
              </a:rPr>
              <a:t>Dins el </a:t>
            </a:r>
            <a:r>
              <a:rPr lang="ca-ES" altLang="ca-ES" sz="1400" b="1">
                <a:solidFill>
                  <a:schemeClr val="tx1"/>
                </a:solidFill>
              </a:rPr>
              <a:t>subgrup 70. Vendes de mercaderies, de producció pròpia, de serveis, etc.</a:t>
            </a:r>
            <a:r>
              <a:rPr lang="ca-ES" altLang="ca-ES" sz="1400">
                <a:solidFill>
                  <a:schemeClr val="tx1"/>
                </a:solidFill>
              </a:rPr>
              <a:t>, el PGC ofereix una sèrie de comptes per registrar les devolucions de vendes i els descomptes i assimilats que les empreses concedeixin als seus clients per incompliment de les condicions de la comanda, per pagament immediat o per haver assolit un determinat volum de comandes, tots ells amb posterioritat a l’emissió de la factura. </a:t>
            </a:r>
          </a:p>
        </p:txBody>
      </p:sp>
      <p:graphicFrame>
        <p:nvGraphicFramePr>
          <p:cNvPr id="3" name="3 Diagrama">
            <a:extLst>
              <a:ext uri="{FF2B5EF4-FFF2-40B4-BE49-F238E27FC236}">
                <a16:creationId xmlns:a16="http://schemas.microsoft.com/office/drawing/2014/main" id="{1E46DC94-DC81-CA50-10AF-15272C4BFD61}"/>
              </a:ext>
            </a:extLst>
          </p:cNvPr>
          <p:cNvGraphicFramePr/>
          <p:nvPr/>
        </p:nvGraphicFramePr>
        <p:xfrm>
          <a:off x="3563888" y="3095166"/>
          <a:ext cx="4546594" cy="314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71D8E24A-4DD9-BD89-F868-ED614E027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>
                <a:solidFill>
                  <a:srgbClr val="000080"/>
                </a:solidFill>
              </a:rPr>
              <a:t>Tractament comptable de les vendes en el PGC</a:t>
            </a:r>
          </a:p>
        </p:txBody>
      </p:sp>
      <p:pic>
        <p:nvPicPr>
          <p:cNvPr id="20483" name="Imagen 3">
            <a:extLst>
              <a:ext uri="{FF2B5EF4-FFF2-40B4-BE49-F238E27FC236}">
                <a16:creationId xmlns:a16="http://schemas.microsoft.com/office/drawing/2014/main" id="{1C8C0D05-70FA-52FB-2E36-E9E3A2C38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125538"/>
            <a:ext cx="4779963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n 5">
            <a:extLst>
              <a:ext uri="{FF2B5EF4-FFF2-40B4-BE49-F238E27FC236}">
                <a16:creationId xmlns:a16="http://schemas.microsoft.com/office/drawing/2014/main" id="{3A08285A-4941-1658-F0DC-46BF3092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05263"/>
            <a:ext cx="16383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23503A50-0F21-C3FF-0858-A9726EF6E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836613"/>
            <a:ext cx="5699125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a-ES" altLang="ca-ES" b="1">
                <a:solidFill>
                  <a:srgbClr val="000080"/>
                </a:solidFill>
              </a:rPr>
              <a:t>Liquidació de l’IVA en les operacions de compravenda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78EBDB4-DFE5-F583-FF0B-4359EE03B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420813"/>
            <a:ext cx="5832475" cy="1493837"/>
          </a:xfrm>
          <a:prstGeom prst="rect">
            <a:avLst/>
          </a:prstGeom>
          <a:solidFill>
            <a:srgbClr val="FFFFFF"/>
          </a:soli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a-ES" altLang="ca-ES" sz="1400">
                <a:solidFill>
                  <a:schemeClr val="tx1"/>
                </a:solidFill>
              </a:rPr>
              <a:t>Els subjectes passius de l’IVA tenen l’obligació de presentar les autoliquidacions corresponents i ingressar l’import corresponent. Per això, han de determinar a quant ascendeix l’IVA meritat o repercutit als seus clients i deduir d’aquest l’IVA suportat deduïble per les seves adquisicions de béns o serveis. Si la diferencia entre els dos és positiva, sorgeix un deute amb la Hisenda Pública i, si és negativa, es genera un dret de cobrament sobre la Hisenda Pública. </a:t>
            </a:r>
          </a:p>
        </p:txBody>
      </p:sp>
      <p:pic>
        <p:nvPicPr>
          <p:cNvPr id="22532" name="Imagen 5">
            <a:extLst>
              <a:ext uri="{FF2B5EF4-FFF2-40B4-BE49-F238E27FC236}">
                <a16:creationId xmlns:a16="http://schemas.microsoft.com/office/drawing/2014/main" id="{4DEF749F-8EDA-9D48-F071-706D368D5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2997200"/>
            <a:ext cx="32686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2CF62C539F3A4CAFFF5385648CD41C" ma:contentTypeVersion="15" ma:contentTypeDescription="Crear nuevo documento." ma:contentTypeScope="" ma:versionID="03a0aa87844675b66ab75cd39fb163c6">
  <xsd:schema xmlns:xsd="http://www.w3.org/2001/XMLSchema" xmlns:xs="http://www.w3.org/2001/XMLSchema" xmlns:p="http://schemas.microsoft.com/office/2006/metadata/properties" xmlns:ns2="c2054961-9ca7-4b1d-a938-221454b1fa5d" xmlns:ns3="0cb7bcbe-78d5-4388-a7ec-1f5835c9a8ad" targetNamespace="http://schemas.microsoft.com/office/2006/metadata/properties" ma:root="true" ma:fieldsID="8e596702251a8c63fc4561b7712c5572" ns2:_="" ns3:_="">
    <xsd:import namespace="c2054961-9ca7-4b1d-a938-221454b1fa5d"/>
    <xsd:import namespace="0cb7bcbe-78d5-4388-a7ec-1f5835c9a8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54961-9ca7-4b1d-a938-221454b1fa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4fb58666-e629-4e5a-b780-b8dcc15b31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b7bcbe-78d5-4388-a7ec-1f5835c9a8a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77746a1-352d-456a-a06a-5a3c5d1f79ea}" ma:internalName="TaxCatchAll" ma:showField="CatchAllData" ma:web="0cb7bcbe-78d5-4388-a7ec-1f5835c9a8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b7bcbe-78d5-4388-a7ec-1f5835c9a8ad" xsi:nil="true"/>
    <lcf76f155ced4ddcb4097134ff3c332f xmlns="c2054961-9ca7-4b1d-a938-221454b1fa5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86BD4B-F736-4BD5-8902-66570C6724A3}"/>
</file>

<file path=customXml/itemProps2.xml><?xml version="1.0" encoding="utf-8"?>
<ds:datastoreItem xmlns:ds="http://schemas.openxmlformats.org/officeDocument/2006/customXml" ds:itemID="{820823A7-AC41-4B39-955B-642CF00FAA89}">
  <ds:schemaRefs>
    <ds:schemaRef ds:uri="http://schemas.microsoft.com/office/2006/metadata/properties"/>
    <ds:schemaRef ds:uri="http://schemas.microsoft.com/office/infopath/2007/PartnerControls"/>
    <ds:schemaRef ds:uri="0cb7bcbe-78d5-4388-a7ec-1f5835c9a8ad"/>
    <ds:schemaRef ds:uri="c2054961-9ca7-4b1d-a938-221454b1fa5d"/>
  </ds:schemaRefs>
</ds:datastoreItem>
</file>

<file path=customXml/itemProps3.xml><?xml version="1.0" encoding="utf-8"?>
<ds:datastoreItem xmlns:ds="http://schemas.openxmlformats.org/officeDocument/2006/customXml" ds:itemID="{CB9278D9-C5E9-4573-BEB6-8D392BEC72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35004</TotalTime>
  <Words>480</Words>
  <Application>Microsoft Office PowerPoint</Application>
  <PresentationFormat>Presentación en pantalla (4:3)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Microsoft YaHei</vt:lpstr>
      <vt:lpstr>Times New Roman</vt:lpstr>
      <vt:lpstr>Tema de Office</vt:lpstr>
      <vt:lpstr>1_Tema de Office</vt:lpstr>
      <vt:lpstr>Presentación de PowerPoint</vt:lpstr>
      <vt:lpstr>Introducció a les operacions de compravenda d’existències</vt:lpstr>
      <vt:lpstr>Tractament comptable de les compres en el PGC</vt:lpstr>
      <vt:lpstr>Tractament comptable de les compres en el PGC</vt:lpstr>
      <vt:lpstr>Tractament comptable de les vendes en el PGC</vt:lpstr>
      <vt:lpstr>Tractament comptable de les vendes en el PGC</vt:lpstr>
      <vt:lpstr>Tractament comptable de les vendes en el PGC</vt:lpstr>
      <vt:lpstr>Tractament comptable de les vendes en el PGC</vt:lpstr>
      <vt:lpstr>Liquidació de l’IVA en les operacions de compravenda</vt:lpstr>
      <vt:lpstr>Liquidació de l’IVA en les operacions de compravenda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Begoña Fuente Larrazabal</cp:lastModifiedBy>
  <cp:revision>57</cp:revision>
  <cp:lastPrinted>1601-01-01T00:00:00Z</cp:lastPrinted>
  <dcterms:created xsi:type="dcterms:W3CDTF">1601-01-01T00:00:00Z</dcterms:created>
  <dcterms:modified xsi:type="dcterms:W3CDTF">2025-07-15T06:41:34Z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0x010100A12CF62C539F3A4CAFFF5385648CD41C</vt:lpwstr>
  </property>
</Properties>
</file>