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15"/>
  </p:notesMasterIdLst>
  <p:handoutMasterIdLst>
    <p:handoutMasterId r:id="rId16"/>
  </p:handoutMasterIdLst>
  <p:sldIdLst>
    <p:sldId id="256" r:id="rId5"/>
    <p:sldId id="258" r:id="rId6"/>
    <p:sldId id="278" r:id="rId7"/>
    <p:sldId id="266" r:id="rId8"/>
    <p:sldId id="276" r:id="rId9"/>
    <p:sldId id="268" r:id="rId10"/>
    <p:sldId id="270" r:id="rId11"/>
    <p:sldId id="272" r:id="rId12"/>
    <p:sldId id="274" r:id="rId13"/>
    <p:sldId id="277" r:id="rId14"/>
  </p:sldIdLst>
  <p:sldSz cx="9144000" cy="6858000" type="screen4x3"/>
  <p:notesSz cx="6858000" cy="9144000"/>
  <p:defaultTextStyle>
    <a:defPPr>
      <a:defRPr lang="es-E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or" initials=""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Animation="0"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99CCFF"/>
    <a:srgbClr val="0064FF"/>
    <a:srgbClr val="CCECFF"/>
    <a:srgbClr val="000064"/>
    <a:srgbClr val="0066FF"/>
    <a:srgbClr val="00008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0358ACF-EA13-76F2-A3E6-BABA226FAD46}" v="4" dt="2024-09-16T08:30:45.409"/>
  </p1510:revLst>
</p1510:revInfo>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689" autoAdjust="0"/>
    <p:restoredTop sz="94656" autoAdjust="0"/>
  </p:normalViewPr>
  <p:slideViewPr>
    <p:cSldViewPr snapToObjects="1">
      <p:cViewPr>
        <p:scale>
          <a:sx n="84" d="100"/>
          <a:sy n="84" d="100"/>
        </p:scale>
        <p:origin x="3024" y="642"/>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66" d="100"/>
        <a:sy n="66" d="100"/>
      </p:scale>
      <p:origin x="0" y="0"/>
    </p:cViewPr>
  </p:sorterViewPr>
  <p:notesViewPr>
    <p:cSldViewPr snapToObjects="1">
      <p:cViewPr varScale="1">
        <p:scale>
          <a:sx n="82" d="100"/>
          <a:sy n="82" d="100"/>
        </p:scale>
        <p:origin x="-2064" y="-90"/>
      </p:cViewPr>
      <p:guideLst>
        <p:guide orient="horz" pos="2880"/>
        <p:guide pos="2160"/>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A8759884-466C-BDCE-44FF-3A8F8EEE1BFD}"/>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it-IT"/>
          </a:p>
        </p:txBody>
      </p:sp>
      <p:sp>
        <p:nvSpPr>
          <p:cNvPr id="11267" name="Rectangle 3">
            <a:extLst>
              <a:ext uri="{FF2B5EF4-FFF2-40B4-BE49-F238E27FC236}">
                <a16:creationId xmlns:a16="http://schemas.microsoft.com/office/drawing/2014/main" id="{82AA5DAF-5A6A-EAB9-C4BE-F36FB9FCF5B5}"/>
              </a:ext>
            </a:extLst>
          </p:cNvPr>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it-IT"/>
          </a:p>
        </p:txBody>
      </p:sp>
      <p:sp>
        <p:nvSpPr>
          <p:cNvPr id="11268" name="Rectangle 4">
            <a:extLst>
              <a:ext uri="{FF2B5EF4-FFF2-40B4-BE49-F238E27FC236}">
                <a16:creationId xmlns:a16="http://schemas.microsoft.com/office/drawing/2014/main" id="{C51A397F-56AB-0C50-C111-A56737B421CC}"/>
              </a:ext>
            </a:extLst>
          </p:cNvPr>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it-IT"/>
          </a:p>
        </p:txBody>
      </p:sp>
      <p:sp>
        <p:nvSpPr>
          <p:cNvPr id="11269" name="Rectangle 5">
            <a:extLst>
              <a:ext uri="{FF2B5EF4-FFF2-40B4-BE49-F238E27FC236}">
                <a16:creationId xmlns:a16="http://schemas.microsoft.com/office/drawing/2014/main" id="{739EB1B1-3B4B-3FD2-84EB-EE714DEB171D}"/>
              </a:ext>
            </a:extLst>
          </p:cNvPr>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6578FF6A-F5FC-42C4-A6B7-4DB0D4496F79}" type="slidenum">
              <a:rPr lang="es-ES" altLang="es-ES_tradnl"/>
              <a:pPr/>
              <a:t>‹Nº›</a:t>
            </a:fld>
            <a:endParaRPr lang="es-ES" altLang="es-ES_tradnl"/>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Marcador de encabezado">
            <a:extLst>
              <a:ext uri="{FF2B5EF4-FFF2-40B4-BE49-F238E27FC236}">
                <a16:creationId xmlns:a16="http://schemas.microsoft.com/office/drawing/2014/main" id="{3BD37F10-DEB0-921E-83F3-B8E2F506F764}"/>
              </a:ext>
            </a:extLst>
          </p:cNvPr>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it-IT"/>
          </a:p>
        </p:txBody>
      </p:sp>
      <p:sp>
        <p:nvSpPr>
          <p:cNvPr id="3" name="2 Marcador de fecha">
            <a:extLst>
              <a:ext uri="{FF2B5EF4-FFF2-40B4-BE49-F238E27FC236}">
                <a16:creationId xmlns:a16="http://schemas.microsoft.com/office/drawing/2014/main" id="{920C5D60-0FC1-53FC-8760-5FA0D5A1558D}"/>
              </a:ext>
            </a:extLst>
          </p:cNvPr>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fld id="{A8B86CE6-E56C-4682-8167-04B932BFD601}" type="datetimeFigureOut">
              <a:rPr lang="es-ES"/>
              <a:pPr>
                <a:defRPr/>
              </a:pPr>
              <a:t>16/09/2024</a:t>
            </a:fld>
            <a:endParaRPr lang="es-ES"/>
          </a:p>
        </p:txBody>
      </p:sp>
      <p:sp>
        <p:nvSpPr>
          <p:cNvPr id="4" name="3 Marcador de imagen de diapositiva">
            <a:extLst>
              <a:ext uri="{FF2B5EF4-FFF2-40B4-BE49-F238E27FC236}">
                <a16:creationId xmlns:a16="http://schemas.microsoft.com/office/drawing/2014/main" id="{846F5DCC-1D79-9B25-BE23-8F7CDCAA0785}"/>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s-ES" noProof="0"/>
          </a:p>
        </p:txBody>
      </p:sp>
      <p:sp>
        <p:nvSpPr>
          <p:cNvPr id="5" name="4 Marcador de notas">
            <a:extLst>
              <a:ext uri="{FF2B5EF4-FFF2-40B4-BE49-F238E27FC236}">
                <a16:creationId xmlns:a16="http://schemas.microsoft.com/office/drawing/2014/main" id="{24114696-8468-DC59-8A14-9571351F3E2D}"/>
              </a:ext>
            </a:extLst>
          </p:cNvPr>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s-ES" noProof="0"/>
              <a:t>Haga clic para modificar el estilo de texto del patrón</a:t>
            </a:r>
          </a:p>
          <a:p>
            <a:pPr lvl="1"/>
            <a:r>
              <a:rPr lang="es-ES" noProof="0"/>
              <a:t>Segundo nivel</a:t>
            </a:r>
          </a:p>
          <a:p>
            <a:pPr lvl="2"/>
            <a:r>
              <a:rPr lang="es-ES" noProof="0"/>
              <a:t>Tercer nivel</a:t>
            </a:r>
          </a:p>
          <a:p>
            <a:pPr lvl="3"/>
            <a:r>
              <a:rPr lang="es-ES" noProof="0"/>
              <a:t>Cuarto nivel</a:t>
            </a:r>
          </a:p>
          <a:p>
            <a:pPr lvl="4"/>
            <a:r>
              <a:rPr lang="es-ES" noProof="0"/>
              <a:t>Quinto nivel</a:t>
            </a:r>
          </a:p>
        </p:txBody>
      </p:sp>
      <p:sp>
        <p:nvSpPr>
          <p:cNvPr id="6" name="5 Marcador de pie de página">
            <a:extLst>
              <a:ext uri="{FF2B5EF4-FFF2-40B4-BE49-F238E27FC236}">
                <a16:creationId xmlns:a16="http://schemas.microsoft.com/office/drawing/2014/main" id="{B7AF3B90-7111-7841-54A6-2E682F17CD4E}"/>
              </a:ext>
            </a:extLst>
          </p:cNvPr>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it-IT"/>
          </a:p>
        </p:txBody>
      </p:sp>
      <p:sp>
        <p:nvSpPr>
          <p:cNvPr id="7" name="6 Marcador de número de diapositiva">
            <a:extLst>
              <a:ext uri="{FF2B5EF4-FFF2-40B4-BE49-F238E27FC236}">
                <a16:creationId xmlns:a16="http://schemas.microsoft.com/office/drawing/2014/main" id="{3CB5FC2C-5C84-4CC4-3A11-46AECA48F16F}"/>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1DB18163-47AA-436A-9D9A-A63548E7A035}" type="slidenum">
              <a:rPr lang="es-ES" altLang="es-ES_tradnl"/>
              <a:pPr/>
              <a:t>‹Nº›</a:t>
            </a:fld>
            <a:endParaRPr lang="es-ES" altLang="es-ES_tradnl"/>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1 Marcador de imagen de diapositiva">
            <a:extLst>
              <a:ext uri="{FF2B5EF4-FFF2-40B4-BE49-F238E27FC236}">
                <a16:creationId xmlns:a16="http://schemas.microsoft.com/office/drawing/2014/main" id="{C8107BB7-2935-01C2-331A-87F742A437D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2 Marcador de notas">
            <a:extLst>
              <a:ext uri="{FF2B5EF4-FFF2-40B4-BE49-F238E27FC236}">
                <a16:creationId xmlns:a16="http://schemas.microsoft.com/office/drawing/2014/main" id="{A6B664AB-0A32-EA46-AC8D-49A7B79398A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it-IT" altLang="es-ES"/>
          </a:p>
        </p:txBody>
      </p:sp>
      <p:sp>
        <p:nvSpPr>
          <p:cNvPr id="5124" name="3 Marcador de número de diapositiva">
            <a:extLst>
              <a:ext uri="{FF2B5EF4-FFF2-40B4-BE49-F238E27FC236}">
                <a16:creationId xmlns:a16="http://schemas.microsoft.com/office/drawing/2014/main" id="{20EB6FFD-237A-07C2-9CAE-D867FF073C6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64290D5-E99D-4574-94D1-833EF40519C5}" type="slidenum">
              <a:rPr lang="es-ES" altLang="es-ES"/>
              <a:pPr/>
              <a:t>1</a:t>
            </a:fld>
            <a:endParaRPr lang="es-ES" alt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p>
        </p:txBody>
      </p:sp>
    </p:spTree>
    <p:extLst>
      <p:ext uri="{BB962C8B-B14F-4D97-AF65-F5344CB8AC3E}">
        <p14:creationId xmlns:p14="http://schemas.microsoft.com/office/powerpoint/2010/main" val="3479690791"/>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Tree>
    <p:extLst>
      <p:ext uri="{BB962C8B-B14F-4D97-AF65-F5344CB8AC3E}">
        <p14:creationId xmlns:p14="http://schemas.microsoft.com/office/powerpoint/2010/main" val="319184027"/>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7262813" y="836613"/>
            <a:ext cx="1423987" cy="5400675"/>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2987675" y="836613"/>
            <a:ext cx="4122738" cy="540067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Tree>
    <p:extLst>
      <p:ext uri="{BB962C8B-B14F-4D97-AF65-F5344CB8AC3E}">
        <p14:creationId xmlns:p14="http://schemas.microsoft.com/office/powerpoint/2010/main" val="4190313931"/>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Tree>
    <p:extLst>
      <p:ext uri="{BB962C8B-B14F-4D97-AF65-F5344CB8AC3E}">
        <p14:creationId xmlns:p14="http://schemas.microsoft.com/office/powerpoint/2010/main" val="1699484073"/>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dirty="0"/>
              <a:t>Haga clic para modificar el estilo de título del patrón</a:t>
            </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Tree>
    <p:extLst>
      <p:ext uri="{BB962C8B-B14F-4D97-AF65-F5344CB8AC3E}">
        <p14:creationId xmlns:p14="http://schemas.microsoft.com/office/powerpoint/2010/main" val="2067322053"/>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2987675" y="1341438"/>
            <a:ext cx="2773363" cy="48958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5913438" y="1341438"/>
            <a:ext cx="2773362" cy="48958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Tree>
    <p:extLst>
      <p:ext uri="{BB962C8B-B14F-4D97-AF65-F5344CB8AC3E}">
        <p14:creationId xmlns:p14="http://schemas.microsoft.com/office/powerpoint/2010/main" val="3857270350"/>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Tree>
    <p:extLst>
      <p:ext uri="{BB962C8B-B14F-4D97-AF65-F5344CB8AC3E}">
        <p14:creationId xmlns:p14="http://schemas.microsoft.com/office/powerpoint/2010/main" val="4284730767"/>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Tree>
    <p:extLst>
      <p:ext uri="{BB962C8B-B14F-4D97-AF65-F5344CB8AC3E}">
        <p14:creationId xmlns:p14="http://schemas.microsoft.com/office/powerpoint/2010/main" val="1178272906"/>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Tree>
    <p:extLst>
      <p:ext uri="{BB962C8B-B14F-4D97-AF65-F5344CB8AC3E}">
        <p14:creationId xmlns:p14="http://schemas.microsoft.com/office/powerpoint/2010/main" val="643056169"/>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Tree>
    <p:extLst>
      <p:ext uri="{BB962C8B-B14F-4D97-AF65-F5344CB8AC3E}">
        <p14:creationId xmlns:p14="http://schemas.microsoft.com/office/powerpoint/2010/main" val="1119441749"/>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Tree>
    <p:extLst>
      <p:ext uri="{BB962C8B-B14F-4D97-AF65-F5344CB8AC3E}">
        <p14:creationId xmlns:p14="http://schemas.microsoft.com/office/powerpoint/2010/main" val="3671791729"/>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Line 29">
            <a:extLst>
              <a:ext uri="{FF2B5EF4-FFF2-40B4-BE49-F238E27FC236}">
                <a16:creationId xmlns:a16="http://schemas.microsoft.com/office/drawing/2014/main" id="{CAB5170C-A1A9-114D-F857-76E9235FAA51}"/>
              </a:ext>
            </a:extLst>
          </p:cNvPr>
          <p:cNvSpPr>
            <a:spLocks noChangeShapeType="1"/>
          </p:cNvSpPr>
          <p:nvPr userDrawn="1"/>
        </p:nvSpPr>
        <p:spPr bwMode="auto">
          <a:xfrm flipH="1">
            <a:off x="2519363" y="115888"/>
            <a:ext cx="3333750"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1027" name="Line 30">
            <a:extLst>
              <a:ext uri="{FF2B5EF4-FFF2-40B4-BE49-F238E27FC236}">
                <a16:creationId xmlns:a16="http://schemas.microsoft.com/office/drawing/2014/main" id="{982EBCFF-9134-0EAD-37BC-2D985FB3A4DD}"/>
              </a:ext>
            </a:extLst>
          </p:cNvPr>
          <p:cNvSpPr>
            <a:spLocks noChangeShapeType="1"/>
          </p:cNvSpPr>
          <p:nvPr userDrawn="1"/>
        </p:nvSpPr>
        <p:spPr bwMode="auto">
          <a:xfrm flipH="1">
            <a:off x="2519363" y="404813"/>
            <a:ext cx="3333750" cy="0"/>
          </a:xfrm>
          <a:prstGeom prst="line">
            <a:avLst/>
          </a:prstGeom>
          <a:noFill/>
          <a:ln w="19050">
            <a:solidFill>
              <a:schemeClr val="bg2"/>
            </a:solidFill>
            <a:round/>
            <a:headEnd/>
            <a:tailEnd/>
          </a:ln>
          <a:extLst>
            <a:ext uri="{909E8E84-426E-40DD-AFC4-6F175D3DCCD1}">
              <a14:hiddenFill xmlns:a14="http://schemas.microsoft.com/office/drawing/2010/main">
                <a:noFill/>
              </a14:hiddenFill>
            </a:ext>
          </a:extLst>
        </p:spPr>
        <p:txBody>
          <a:bodyPr/>
          <a:lstStyle/>
          <a:p>
            <a:endParaRPr lang="es-ES"/>
          </a:p>
        </p:txBody>
      </p:sp>
      <p:sp>
        <p:nvSpPr>
          <p:cNvPr id="1028" name="Rectangle 12">
            <a:extLst>
              <a:ext uri="{FF2B5EF4-FFF2-40B4-BE49-F238E27FC236}">
                <a16:creationId xmlns:a16="http://schemas.microsoft.com/office/drawing/2014/main" id="{CE4F9FE0-F581-1381-35B0-BA723A6B7723}"/>
              </a:ext>
            </a:extLst>
          </p:cNvPr>
          <p:cNvSpPr>
            <a:spLocks noChangeArrowheads="1"/>
          </p:cNvSpPr>
          <p:nvPr userDrawn="1"/>
        </p:nvSpPr>
        <p:spPr bwMode="auto">
          <a:xfrm>
            <a:off x="5781675" y="115888"/>
            <a:ext cx="3362325" cy="288925"/>
          </a:xfrm>
          <a:prstGeom prst="rect">
            <a:avLst/>
          </a:prstGeom>
          <a:solidFill>
            <a:srgbClr val="000080"/>
          </a:solidFill>
          <a:ln w="19050">
            <a:solidFill>
              <a:srgbClr val="000080"/>
            </a:solidFill>
            <a:miter lim="800000"/>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endParaRPr lang="it-IT" altLang="es-ES"/>
          </a:p>
        </p:txBody>
      </p:sp>
      <p:sp>
        <p:nvSpPr>
          <p:cNvPr id="1029" name="Rectangle 22">
            <a:extLst>
              <a:ext uri="{FF2B5EF4-FFF2-40B4-BE49-F238E27FC236}">
                <a16:creationId xmlns:a16="http://schemas.microsoft.com/office/drawing/2014/main" id="{530F25A1-1FBB-3AA2-6A01-8F0E776D6AC5}"/>
              </a:ext>
            </a:extLst>
          </p:cNvPr>
          <p:cNvSpPr>
            <a:spLocks noGrp="1" noChangeArrowheads="1"/>
          </p:cNvSpPr>
          <p:nvPr>
            <p:ph type="title"/>
          </p:nvPr>
        </p:nvSpPr>
        <p:spPr bwMode="auto">
          <a:xfrm>
            <a:off x="2987675" y="836613"/>
            <a:ext cx="5699125"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 altLang="es-ES"/>
              <a:t>Haga clic para cambiar el estilo de título	</a:t>
            </a:r>
          </a:p>
        </p:txBody>
      </p:sp>
      <p:sp>
        <p:nvSpPr>
          <p:cNvPr id="1030" name="Rectangle 23">
            <a:extLst>
              <a:ext uri="{FF2B5EF4-FFF2-40B4-BE49-F238E27FC236}">
                <a16:creationId xmlns:a16="http://schemas.microsoft.com/office/drawing/2014/main" id="{08F6BF32-068C-E6D6-258A-CE32E9269CC2}"/>
              </a:ext>
            </a:extLst>
          </p:cNvPr>
          <p:cNvSpPr>
            <a:spLocks noGrp="1" noChangeArrowheads="1"/>
          </p:cNvSpPr>
          <p:nvPr>
            <p:ph type="body" idx="1"/>
          </p:nvPr>
        </p:nvSpPr>
        <p:spPr bwMode="auto">
          <a:xfrm>
            <a:off x="2987675" y="1341438"/>
            <a:ext cx="5699125" cy="4895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ltLang="es-ES"/>
              <a:t>Haga clic para modificar el estilo de texto del patrón</a:t>
            </a:r>
          </a:p>
          <a:p>
            <a:pPr lvl="1"/>
            <a:r>
              <a:rPr lang="es-ES" altLang="es-ES"/>
              <a:t>Segundo nivel</a:t>
            </a:r>
          </a:p>
          <a:p>
            <a:pPr lvl="2"/>
            <a:r>
              <a:rPr lang="es-ES" altLang="es-ES"/>
              <a:t>Tercer nivel</a:t>
            </a:r>
          </a:p>
          <a:p>
            <a:pPr lvl="3"/>
            <a:r>
              <a:rPr lang="es-ES" altLang="es-ES"/>
              <a:t>Cuarto nivel</a:t>
            </a:r>
          </a:p>
          <a:p>
            <a:pPr lvl="4"/>
            <a:r>
              <a:rPr lang="es-ES" altLang="es-ES"/>
              <a:t>Quinto nivel</a:t>
            </a:r>
          </a:p>
        </p:txBody>
      </p:sp>
      <p:sp>
        <p:nvSpPr>
          <p:cNvPr id="1031" name="Text Box 40">
            <a:extLst>
              <a:ext uri="{FF2B5EF4-FFF2-40B4-BE49-F238E27FC236}">
                <a16:creationId xmlns:a16="http://schemas.microsoft.com/office/drawing/2014/main" id="{B33A9B90-D8D5-2523-09A0-4674CB1EBDD7}"/>
              </a:ext>
            </a:extLst>
          </p:cNvPr>
          <p:cNvSpPr txBox="1">
            <a:spLocks noChangeArrowheads="1"/>
          </p:cNvSpPr>
          <p:nvPr userDrawn="1"/>
        </p:nvSpPr>
        <p:spPr bwMode="auto">
          <a:xfrm>
            <a:off x="7885113" y="150813"/>
            <a:ext cx="1223962" cy="214312"/>
          </a:xfrm>
          <a:prstGeom prst="rect">
            <a:avLst/>
          </a:prstGeom>
          <a:noFill/>
          <a:ln>
            <a:noFill/>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Bef>
                <a:spcPct val="50000"/>
              </a:spcBef>
              <a:defRPr/>
            </a:pPr>
            <a:r>
              <a:rPr lang="es-ES" altLang="es-ES" sz="800" b="1" dirty="0">
                <a:solidFill>
                  <a:schemeClr val="bg1"/>
                </a:solidFill>
              </a:rPr>
              <a:t>u n i t a t  1</a:t>
            </a:r>
          </a:p>
        </p:txBody>
      </p:sp>
      <p:pic>
        <p:nvPicPr>
          <p:cNvPr id="1032" name="Picture 17" descr="Logo macmillan education_RGB.jpg">
            <a:extLst>
              <a:ext uri="{FF2B5EF4-FFF2-40B4-BE49-F238E27FC236}">
                <a16:creationId xmlns:a16="http://schemas.microsoft.com/office/drawing/2014/main" id="{C0CE06F2-AAFD-B896-4802-B195E3D8907D}"/>
              </a:ext>
            </a:extLst>
          </p:cNvPr>
          <p:cNvPicPr>
            <a:picLocks noChangeAspect="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7675563" y="6264275"/>
            <a:ext cx="1306512"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CustomShape 1">
            <a:extLst>
              <a:ext uri="{FF2B5EF4-FFF2-40B4-BE49-F238E27FC236}">
                <a16:creationId xmlns:a16="http://schemas.microsoft.com/office/drawing/2014/main" id="{C976F29B-C730-1869-23C3-F0ABA5B5CDA9}"/>
              </a:ext>
            </a:extLst>
          </p:cNvPr>
          <p:cNvSpPr/>
          <p:nvPr userDrawn="1"/>
        </p:nvSpPr>
        <p:spPr>
          <a:xfrm>
            <a:off x="2992438" y="6392863"/>
            <a:ext cx="1758950" cy="228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eaLnBrk="1" fontAlgn="auto" hangingPunct="1">
              <a:spcBef>
                <a:spcPts val="0"/>
              </a:spcBef>
              <a:spcAft>
                <a:spcPts val="0"/>
              </a:spcAft>
              <a:defRPr/>
            </a:pPr>
            <a:r>
              <a:rPr lang="es-ES" sz="900" spc="-1" dirty="0">
                <a:solidFill>
                  <a:srgbClr val="000000"/>
                </a:solidFill>
                <a:latin typeface="Open Sans"/>
              </a:rPr>
              <a:t>@MACMILLAN Professional</a:t>
            </a:r>
            <a:endParaRPr lang="es-ES" sz="900" spc="-1" dirty="0"/>
          </a:p>
        </p:txBody>
      </p:sp>
      <p:pic>
        <p:nvPicPr>
          <p:cNvPr id="1034" name="Imagen 1">
            <a:extLst>
              <a:ext uri="{FF2B5EF4-FFF2-40B4-BE49-F238E27FC236}">
                <a16:creationId xmlns:a16="http://schemas.microsoft.com/office/drawing/2014/main" id="{C65C3726-0294-7D6A-9168-D8AF1A932469}"/>
              </a:ext>
            </a:extLst>
          </p:cNvPr>
          <p:cNvPicPr>
            <a:picLocks noChangeAspect="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6350"/>
            <a:ext cx="2484438" cy="686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algn="ctr" rtl="0" eaLnBrk="0" fontAlgn="base" hangingPunct="0">
        <a:spcBef>
          <a:spcPct val="0"/>
        </a:spcBef>
        <a:spcAft>
          <a:spcPct val="0"/>
        </a:spcAft>
        <a:defRPr sz="1400" b="1">
          <a:solidFill>
            <a:srgbClr val="000080"/>
          </a:solidFill>
          <a:latin typeface="+mj-lt"/>
          <a:ea typeface="+mj-ea"/>
          <a:cs typeface="+mj-cs"/>
        </a:defRPr>
      </a:lvl1pPr>
      <a:lvl2pPr algn="ctr" rtl="0" eaLnBrk="0" fontAlgn="base" hangingPunct="0">
        <a:spcBef>
          <a:spcPct val="0"/>
        </a:spcBef>
        <a:spcAft>
          <a:spcPct val="0"/>
        </a:spcAft>
        <a:defRPr sz="1400" b="1">
          <a:solidFill>
            <a:srgbClr val="000080"/>
          </a:solidFill>
          <a:latin typeface="Arial" charset="0"/>
        </a:defRPr>
      </a:lvl2pPr>
      <a:lvl3pPr algn="ctr" rtl="0" eaLnBrk="0" fontAlgn="base" hangingPunct="0">
        <a:spcBef>
          <a:spcPct val="0"/>
        </a:spcBef>
        <a:spcAft>
          <a:spcPct val="0"/>
        </a:spcAft>
        <a:defRPr sz="1400" b="1">
          <a:solidFill>
            <a:srgbClr val="000080"/>
          </a:solidFill>
          <a:latin typeface="Arial" charset="0"/>
        </a:defRPr>
      </a:lvl3pPr>
      <a:lvl4pPr algn="ctr" rtl="0" eaLnBrk="0" fontAlgn="base" hangingPunct="0">
        <a:spcBef>
          <a:spcPct val="0"/>
        </a:spcBef>
        <a:spcAft>
          <a:spcPct val="0"/>
        </a:spcAft>
        <a:defRPr sz="1400" b="1">
          <a:solidFill>
            <a:srgbClr val="000080"/>
          </a:solidFill>
          <a:latin typeface="Arial" charset="0"/>
        </a:defRPr>
      </a:lvl4pPr>
      <a:lvl5pPr algn="ctr" rtl="0" eaLnBrk="0" fontAlgn="base" hangingPunct="0">
        <a:spcBef>
          <a:spcPct val="0"/>
        </a:spcBef>
        <a:spcAft>
          <a:spcPct val="0"/>
        </a:spcAft>
        <a:defRPr sz="1400" b="1">
          <a:solidFill>
            <a:srgbClr val="000080"/>
          </a:solidFill>
          <a:latin typeface="Arial" charset="0"/>
        </a:defRPr>
      </a:lvl5pPr>
      <a:lvl6pPr marL="457200" algn="ctr" rtl="0" fontAlgn="base">
        <a:spcBef>
          <a:spcPct val="0"/>
        </a:spcBef>
        <a:spcAft>
          <a:spcPct val="0"/>
        </a:spcAft>
        <a:defRPr sz="1400" b="1">
          <a:solidFill>
            <a:srgbClr val="000080"/>
          </a:solidFill>
          <a:latin typeface="Arial" charset="0"/>
        </a:defRPr>
      </a:lvl6pPr>
      <a:lvl7pPr marL="914400" algn="ctr" rtl="0" fontAlgn="base">
        <a:spcBef>
          <a:spcPct val="0"/>
        </a:spcBef>
        <a:spcAft>
          <a:spcPct val="0"/>
        </a:spcAft>
        <a:defRPr sz="1400" b="1">
          <a:solidFill>
            <a:srgbClr val="000080"/>
          </a:solidFill>
          <a:latin typeface="Arial" charset="0"/>
        </a:defRPr>
      </a:lvl7pPr>
      <a:lvl8pPr marL="1371600" algn="ctr" rtl="0" fontAlgn="base">
        <a:spcBef>
          <a:spcPct val="0"/>
        </a:spcBef>
        <a:spcAft>
          <a:spcPct val="0"/>
        </a:spcAft>
        <a:defRPr sz="1400" b="1">
          <a:solidFill>
            <a:srgbClr val="000080"/>
          </a:solidFill>
          <a:latin typeface="Arial" charset="0"/>
        </a:defRPr>
      </a:lvl8pPr>
      <a:lvl9pPr marL="1828800" algn="ctr" rtl="0" fontAlgn="base">
        <a:spcBef>
          <a:spcPct val="0"/>
        </a:spcBef>
        <a:spcAft>
          <a:spcPct val="0"/>
        </a:spcAft>
        <a:defRPr sz="1400" b="1">
          <a:solidFill>
            <a:srgbClr val="000080"/>
          </a:solidFill>
          <a:latin typeface="Arial" charset="0"/>
        </a:defRPr>
      </a:lvl9pPr>
    </p:titleStyle>
    <p:bodyStyle>
      <a:lvl1pPr marL="342900" indent="-342900" algn="just" rtl="0" eaLnBrk="0" fontAlgn="base" hangingPunct="0">
        <a:spcBef>
          <a:spcPct val="20000"/>
        </a:spcBef>
        <a:spcAft>
          <a:spcPct val="0"/>
        </a:spcAft>
        <a:buChar char="•"/>
        <a:defRPr sz="1400">
          <a:solidFill>
            <a:schemeClr val="tx1"/>
          </a:solidFill>
          <a:latin typeface="+mn-lt"/>
          <a:ea typeface="+mn-ea"/>
          <a:cs typeface="+mn-cs"/>
        </a:defRPr>
      </a:lvl1pPr>
      <a:lvl2pPr marL="742950" indent="-285750" algn="just" rtl="0" eaLnBrk="0" fontAlgn="base" hangingPunct="0">
        <a:spcBef>
          <a:spcPct val="20000"/>
        </a:spcBef>
        <a:spcAft>
          <a:spcPct val="0"/>
        </a:spcAft>
        <a:buChar char="–"/>
        <a:defRPr sz="1400">
          <a:solidFill>
            <a:schemeClr val="tx1"/>
          </a:solidFill>
          <a:latin typeface="+mn-lt"/>
        </a:defRPr>
      </a:lvl2pPr>
      <a:lvl3pPr marL="1143000" indent="-228600" algn="just" rtl="0" eaLnBrk="0" fontAlgn="base" hangingPunct="0">
        <a:spcBef>
          <a:spcPct val="20000"/>
        </a:spcBef>
        <a:spcAft>
          <a:spcPct val="0"/>
        </a:spcAft>
        <a:buChar char="•"/>
        <a:defRPr sz="1400">
          <a:solidFill>
            <a:schemeClr val="tx1"/>
          </a:solidFill>
          <a:latin typeface="+mn-lt"/>
        </a:defRPr>
      </a:lvl3pPr>
      <a:lvl4pPr marL="1600200" indent="-228600" algn="just" rtl="0" eaLnBrk="0" fontAlgn="base" hangingPunct="0">
        <a:spcBef>
          <a:spcPct val="20000"/>
        </a:spcBef>
        <a:spcAft>
          <a:spcPct val="0"/>
        </a:spcAft>
        <a:buChar char="–"/>
        <a:defRPr sz="1400">
          <a:solidFill>
            <a:schemeClr val="tx1"/>
          </a:solidFill>
          <a:latin typeface="+mn-lt"/>
        </a:defRPr>
      </a:lvl4pPr>
      <a:lvl5pPr marL="2057400" indent="-228600" algn="just" rtl="0" eaLnBrk="0" fontAlgn="base" hangingPunct="0">
        <a:spcBef>
          <a:spcPct val="20000"/>
        </a:spcBef>
        <a:spcAft>
          <a:spcPct val="0"/>
        </a:spcAft>
        <a:buChar char="»"/>
        <a:defRPr sz="1400">
          <a:solidFill>
            <a:schemeClr val="tx1"/>
          </a:solidFill>
          <a:latin typeface="+mn-lt"/>
        </a:defRPr>
      </a:lvl5pPr>
      <a:lvl6pPr marL="2514600" indent="-228600" algn="just" rtl="0" fontAlgn="base">
        <a:spcBef>
          <a:spcPct val="20000"/>
        </a:spcBef>
        <a:spcAft>
          <a:spcPct val="0"/>
        </a:spcAft>
        <a:buChar char="»"/>
        <a:defRPr sz="1400">
          <a:solidFill>
            <a:schemeClr val="tx1"/>
          </a:solidFill>
          <a:latin typeface="+mn-lt"/>
        </a:defRPr>
      </a:lvl6pPr>
      <a:lvl7pPr marL="2971800" indent="-228600" algn="just" rtl="0" fontAlgn="base">
        <a:spcBef>
          <a:spcPct val="20000"/>
        </a:spcBef>
        <a:spcAft>
          <a:spcPct val="0"/>
        </a:spcAft>
        <a:buChar char="»"/>
        <a:defRPr sz="1400">
          <a:solidFill>
            <a:schemeClr val="tx1"/>
          </a:solidFill>
          <a:latin typeface="+mn-lt"/>
        </a:defRPr>
      </a:lvl7pPr>
      <a:lvl8pPr marL="3429000" indent="-228600" algn="just" rtl="0" fontAlgn="base">
        <a:spcBef>
          <a:spcPct val="20000"/>
        </a:spcBef>
        <a:spcAft>
          <a:spcPct val="0"/>
        </a:spcAft>
        <a:buChar char="»"/>
        <a:defRPr sz="1400">
          <a:solidFill>
            <a:schemeClr val="tx1"/>
          </a:solidFill>
          <a:latin typeface="+mn-lt"/>
        </a:defRPr>
      </a:lvl8pPr>
      <a:lvl9pPr marL="3886200" indent="-228600" algn="just" rtl="0" fontAlgn="base">
        <a:spcBef>
          <a:spcPct val="20000"/>
        </a:spcBef>
        <a:spcAft>
          <a:spcPct val="0"/>
        </a:spcAft>
        <a:buChar char="»"/>
        <a:defRPr sz="1400">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6" name="Text Box 4">
            <a:extLst>
              <a:ext uri="{FF2B5EF4-FFF2-40B4-BE49-F238E27FC236}">
                <a16:creationId xmlns:a16="http://schemas.microsoft.com/office/drawing/2014/main" id="{5A944B12-957F-4BA9-DA33-A44DE037C5EE}"/>
              </a:ext>
            </a:extLst>
          </p:cNvPr>
          <p:cNvSpPr txBox="1">
            <a:spLocks noChangeArrowheads="1"/>
          </p:cNvSpPr>
          <p:nvPr/>
        </p:nvSpPr>
        <p:spPr bwMode="auto">
          <a:xfrm>
            <a:off x="2841625" y="3024188"/>
            <a:ext cx="6118225" cy="1066800"/>
          </a:xfrm>
          <a:prstGeom prst="rect">
            <a:avLst/>
          </a:prstGeom>
          <a:noFill/>
          <a:ln w="9525">
            <a:noFill/>
            <a:miter lim="800000"/>
            <a:headEnd/>
            <a:tailEnd/>
          </a:ln>
          <a:effectLst/>
        </p:spPr>
        <p:txBody>
          <a:bodyPr/>
          <a:lstStyle/>
          <a:p>
            <a:pPr algn="ctr" eaLnBrk="1" hangingPunct="1">
              <a:defRPr/>
            </a:pPr>
            <a:r>
              <a:rPr lang="ca-ES" sz="3200" b="1" dirty="0">
                <a:solidFill>
                  <a:srgbClr val="000080"/>
                </a:solidFill>
                <a:effectLst>
                  <a:outerShdw blurRad="38100" dist="38100" dir="2700000" algn="tl">
                    <a:srgbClr val="C0C0C0"/>
                  </a:outerShdw>
                </a:effectLst>
                <a:latin typeface="Arial" charset="0"/>
              </a:rPr>
              <a:t>Dret i informació jurídica</a:t>
            </a:r>
          </a:p>
        </p:txBody>
      </p:sp>
      <p:sp>
        <p:nvSpPr>
          <p:cNvPr id="4099" name="Text Box 5">
            <a:extLst>
              <a:ext uri="{FF2B5EF4-FFF2-40B4-BE49-F238E27FC236}">
                <a16:creationId xmlns:a16="http://schemas.microsoft.com/office/drawing/2014/main" id="{C3673457-470C-F5D6-4491-1CDC00F1DD6B}"/>
              </a:ext>
            </a:extLst>
          </p:cNvPr>
          <p:cNvSpPr txBox="1">
            <a:spLocks noChangeArrowheads="1"/>
          </p:cNvSpPr>
          <p:nvPr/>
        </p:nvSpPr>
        <p:spPr bwMode="auto">
          <a:xfrm>
            <a:off x="6937375" y="1944688"/>
            <a:ext cx="82073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r" eaLnBrk="1" hangingPunct="1">
              <a:spcBef>
                <a:spcPct val="50000"/>
              </a:spcBef>
              <a:buFontTx/>
              <a:buNone/>
            </a:pPr>
            <a:r>
              <a:rPr lang="es-ES" altLang="es-ES" sz="1200" b="1">
                <a:solidFill>
                  <a:srgbClr val="000080"/>
                </a:solidFill>
              </a:rPr>
              <a:t>u n i t a t</a:t>
            </a:r>
          </a:p>
        </p:txBody>
      </p:sp>
      <p:sp>
        <p:nvSpPr>
          <p:cNvPr id="4100" name="Text Box 6">
            <a:extLst>
              <a:ext uri="{FF2B5EF4-FFF2-40B4-BE49-F238E27FC236}">
                <a16:creationId xmlns:a16="http://schemas.microsoft.com/office/drawing/2014/main" id="{CD6B4CCB-285D-42F5-209C-154C66158F5F}"/>
              </a:ext>
            </a:extLst>
          </p:cNvPr>
          <p:cNvSpPr txBox="1">
            <a:spLocks noChangeArrowheads="1"/>
          </p:cNvSpPr>
          <p:nvPr/>
        </p:nvSpPr>
        <p:spPr bwMode="auto">
          <a:xfrm>
            <a:off x="7581900" y="1700213"/>
            <a:ext cx="75565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l" eaLnBrk="1" hangingPunct="1">
              <a:spcBef>
                <a:spcPct val="50000"/>
              </a:spcBef>
              <a:buFontTx/>
              <a:buNone/>
            </a:pPr>
            <a:r>
              <a:rPr lang="es-ES" altLang="es-ES" sz="8000" b="1">
                <a:solidFill>
                  <a:srgbClr val="0066FF"/>
                </a:solidFill>
              </a:rPr>
              <a:t>1</a:t>
            </a:r>
          </a:p>
        </p:txBody>
      </p:sp>
      <p:sp>
        <p:nvSpPr>
          <p:cNvPr id="4101" name="Rectangle 7">
            <a:extLst>
              <a:ext uri="{FF2B5EF4-FFF2-40B4-BE49-F238E27FC236}">
                <a16:creationId xmlns:a16="http://schemas.microsoft.com/office/drawing/2014/main" id="{9048E623-5C3D-1467-E73B-CBA223686570}"/>
              </a:ext>
            </a:extLst>
          </p:cNvPr>
          <p:cNvSpPr>
            <a:spLocks noChangeArrowheads="1"/>
          </p:cNvSpPr>
          <p:nvPr/>
        </p:nvSpPr>
        <p:spPr bwMode="auto">
          <a:xfrm>
            <a:off x="8245475" y="188913"/>
            <a:ext cx="827088" cy="144462"/>
          </a:xfrm>
          <a:prstGeom prst="rect">
            <a:avLst/>
          </a:prstGeom>
          <a:solidFill>
            <a:srgbClr val="000080"/>
          </a:solidFill>
          <a:ln w="9525">
            <a:solidFill>
              <a:srgbClr val="000080"/>
            </a:solidFill>
            <a:miter lim="800000"/>
            <a:headEnd/>
            <a:tailEnd/>
          </a:ln>
        </p:spPr>
        <p:txBody>
          <a:bodyPr wrap="none" anchor="ct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l" eaLnBrk="1" hangingPunct="1">
              <a:spcBef>
                <a:spcPct val="0"/>
              </a:spcBef>
              <a:buFontTx/>
              <a:buNone/>
            </a:pPr>
            <a:endParaRPr lang="it-IT" altLang="es-ES" sz="180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 Título">
            <a:extLst>
              <a:ext uri="{FF2B5EF4-FFF2-40B4-BE49-F238E27FC236}">
                <a16:creationId xmlns:a16="http://schemas.microsoft.com/office/drawing/2014/main" id="{14783518-9B7F-2125-98BF-D29E030F0E5D}"/>
              </a:ext>
            </a:extLst>
          </p:cNvPr>
          <p:cNvSpPr>
            <a:spLocks noGrp="1" noChangeArrowheads="1"/>
          </p:cNvSpPr>
          <p:nvPr>
            <p:ph type="title"/>
          </p:nvPr>
        </p:nvSpPr>
        <p:spPr/>
        <p:txBody>
          <a:bodyPr/>
          <a:lstStyle/>
          <a:p>
            <a:r>
              <a:rPr lang="ca-ES" altLang="es-ES"/>
              <a:t>Documentació i informació jurídica</a:t>
            </a:r>
          </a:p>
        </p:txBody>
      </p:sp>
      <p:pic>
        <p:nvPicPr>
          <p:cNvPr id="14339" name="Picture 2">
            <a:extLst>
              <a:ext uri="{FF2B5EF4-FFF2-40B4-BE49-F238E27FC236}">
                <a16:creationId xmlns:a16="http://schemas.microsoft.com/office/drawing/2014/main" id="{7FF950B2-C2E4-AAF8-AD6A-198DCFBC6A0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7188" y="3887788"/>
            <a:ext cx="5800725" cy="235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9">
            <a:extLst>
              <a:ext uri="{FF2B5EF4-FFF2-40B4-BE49-F238E27FC236}">
                <a16:creationId xmlns:a16="http://schemas.microsoft.com/office/drawing/2014/main" id="{8FA9D277-D5DB-068C-4D3B-8FC47EEC71D8}"/>
              </a:ext>
            </a:extLst>
          </p:cNvPr>
          <p:cNvSpPr>
            <a:spLocks noChangeArrowheads="1"/>
          </p:cNvSpPr>
          <p:nvPr/>
        </p:nvSpPr>
        <p:spPr bwMode="auto">
          <a:xfrm>
            <a:off x="5102225" y="1347788"/>
            <a:ext cx="3584575" cy="985837"/>
          </a:xfrm>
          <a:prstGeom prst="rect">
            <a:avLst/>
          </a:prstGeom>
          <a:noFill/>
          <a:ln w="9525">
            <a:solidFill>
              <a:schemeClr val="accent1"/>
            </a:solidFill>
            <a:miter lim="800000"/>
            <a:headEnd/>
            <a:tailEnd/>
          </a:ln>
        </p:spPr>
        <p:txBody>
          <a:bodyPr anchor="ctr"/>
          <a:lstStyle/>
          <a:p>
            <a:pPr algn="just">
              <a:defRPr/>
            </a:pPr>
            <a:r>
              <a:rPr lang="ca-ES" sz="1200" dirty="0">
                <a:latin typeface="Arial" charset="0"/>
              </a:rPr>
              <a:t>Es pot acudir a un portal genèric, com el punt d’accés general (www.administracion.gob.es), i allà anar limitant la cerca fins a trobar el que fa falta.</a:t>
            </a:r>
            <a:endParaRPr lang="ca-ES" sz="1200" dirty="0">
              <a:latin typeface="+mn-lt"/>
            </a:endParaRPr>
          </a:p>
        </p:txBody>
      </p:sp>
      <p:sp>
        <p:nvSpPr>
          <p:cNvPr id="5" name="4 Llamada de flecha a la derecha">
            <a:extLst>
              <a:ext uri="{FF2B5EF4-FFF2-40B4-BE49-F238E27FC236}">
                <a16:creationId xmlns:a16="http://schemas.microsoft.com/office/drawing/2014/main" id="{CAE407A2-618A-931B-A81B-986D988DFE09}"/>
              </a:ext>
            </a:extLst>
          </p:cNvPr>
          <p:cNvSpPr/>
          <p:nvPr/>
        </p:nvSpPr>
        <p:spPr>
          <a:xfrm>
            <a:off x="2987675" y="1457325"/>
            <a:ext cx="2003425" cy="839788"/>
          </a:xfrm>
          <a:prstGeom prst="rightArrowCallout">
            <a:avLst>
              <a:gd name="adj1" fmla="val 25000"/>
              <a:gd name="adj2" fmla="val 25000"/>
              <a:gd name="adj3" fmla="val 26520"/>
              <a:gd name="adj4" fmla="val 78926"/>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ca-ES" sz="1400" b="1" dirty="0"/>
              <a:t>Cerca temàtica</a:t>
            </a:r>
            <a:endParaRPr lang="ca-ES" sz="1300" b="1" dirty="0"/>
          </a:p>
        </p:txBody>
      </p:sp>
      <p:sp>
        <p:nvSpPr>
          <p:cNvPr id="6" name="Rectangle 9">
            <a:extLst>
              <a:ext uri="{FF2B5EF4-FFF2-40B4-BE49-F238E27FC236}">
                <a16:creationId xmlns:a16="http://schemas.microsoft.com/office/drawing/2014/main" id="{173696EC-8B2A-22E1-EF4F-2BA09A1AF418}"/>
              </a:ext>
            </a:extLst>
          </p:cNvPr>
          <p:cNvSpPr>
            <a:spLocks noChangeArrowheads="1"/>
          </p:cNvSpPr>
          <p:nvPr/>
        </p:nvSpPr>
        <p:spPr bwMode="auto">
          <a:xfrm>
            <a:off x="5080000" y="2516188"/>
            <a:ext cx="3584575" cy="1273175"/>
          </a:xfrm>
          <a:prstGeom prst="rect">
            <a:avLst/>
          </a:prstGeom>
          <a:noFill/>
          <a:ln w="9525">
            <a:solidFill>
              <a:schemeClr val="accent1"/>
            </a:solidFill>
            <a:miter lim="800000"/>
            <a:headEnd/>
            <a:tailEnd/>
          </a:ln>
        </p:spPr>
        <p:txBody>
          <a:bodyPr anchor="ctr"/>
          <a:lstStyle/>
          <a:p>
            <a:pPr algn="just">
              <a:defRPr/>
            </a:pPr>
            <a:r>
              <a:rPr lang="ca-ES" sz="1200" dirty="0">
                <a:latin typeface="Arial" charset="0"/>
              </a:rPr>
              <a:t>És essencial veure amb quines dades es compta (si es coneix el títol complet de la disposició, la seva data d’emissió o publicació, etc.). Per això el servei més útil és la cerca senzilla del BOE (www.boe.es), per totes les possibilitats que ofereix.</a:t>
            </a:r>
            <a:endParaRPr lang="ca-ES" sz="1200" dirty="0">
              <a:latin typeface="+mn-lt"/>
            </a:endParaRPr>
          </a:p>
        </p:txBody>
      </p:sp>
      <p:sp>
        <p:nvSpPr>
          <p:cNvPr id="7" name="6 Llamada de flecha a la derecha">
            <a:extLst>
              <a:ext uri="{FF2B5EF4-FFF2-40B4-BE49-F238E27FC236}">
                <a16:creationId xmlns:a16="http://schemas.microsoft.com/office/drawing/2014/main" id="{AC451B2B-4360-C9B2-E716-ABC4D8000A0F}"/>
              </a:ext>
            </a:extLst>
          </p:cNvPr>
          <p:cNvSpPr/>
          <p:nvPr/>
        </p:nvSpPr>
        <p:spPr>
          <a:xfrm>
            <a:off x="2965450" y="2735263"/>
            <a:ext cx="2003425" cy="766762"/>
          </a:xfrm>
          <a:prstGeom prst="rightArrowCallout">
            <a:avLst>
              <a:gd name="adj1" fmla="val 25000"/>
              <a:gd name="adj2" fmla="val 25000"/>
              <a:gd name="adj3" fmla="val 26520"/>
              <a:gd name="adj4" fmla="val 78926"/>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sz="1400" b="1" dirty="0"/>
              <a:t>Cerca concreta</a:t>
            </a:r>
            <a:endParaRPr lang="es-ES" sz="1300" b="1" dirty="0"/>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Imagen 2">
            <a:extLst>
              <a:ext uri="{FF2B5EF4-FFF2-40B4-BE49-F238E27FC236}">
                <a16:creationId xmlns:a16="http://schemas.microsoft.com/office/drawing/2014/main" id="{FA0980B2-CA66-0B90-208C-62E20BAB8B9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843213" y="666750"/>
            <a:ext cx="5676900" cy="550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1 Título">
            <a:extLst>
              <a:ext uri="{FF2B5EF4-FFF2-40B4-BE49-F238E27FC236}">
                <a16:creationId xmlns:a16="http://schemas.microsoft.com/office/drawing/2014/main" id="{EF578000-F6B9-0158-AC36-7838323CC52F}"/>
              </a:ext>
            </a:extLst>
          </p:cNvPr>
          <p:cNvSpPr>
            <a:spLocks noGrp="1" noChangeArrowheads="1"/>
          </p:cNvSpPr>
          <p:nvPr>
            <p:ph type="title"/>
          </p:nvPr>
        </p:nvSpPr>
        <p:spPr/>
        <p:txBody>
          <a:bodyPr/>
          <a:lstStyle/>
          <a:p>
            <a:r>
              <a:rPr lang="es-ES" altLang="es-ES"/>
              <a:t>Dret públic i privat</a:t>
            </a:r>
          </a:p>
        </p:txBody>
      </p:sp>
      <p:sp>
        <p:nvSpPr>
          <p:cNvPr id="9" name="Text Box 5">
            <a:extLst>
              <a:ext uri="{FF2B5EF4-FFF2-40B4-BE49-F238E27FC236}">
                <a16:creationId xmlns:a16="http://schemas.microsoft.com/office/drawing/2014/main" id="{05DA9EEA-AEEC-E8D0-9D9E-0C20962F6450}"/>
              </a:ext>
            </a:extLst>
          </p:cNvPr>
          <p:cNvSpPr txBox="1">
            <a:spLocks noChangeArrowheads="1"/>
          </p:cNvSpPr>
          <p:nvPr/>
        </p:nvSpPr>
        <p:spPr bwMode="auto">
          <a:xfrm>
            <a:off x="2987675" y="1238250"/>
            <a:ext cx="5699125" cy="1816100"/>
          </a:xfrm>
          <a:prstGeom prst="rect">
            <a:avLst/>
          </a:prstGeom>
          <a:ln w="9525" cap="flat" cmpd="sng" algn="ctr">
            <a:solidFill>
              <a:schemeClr val="accent1"/>
            </a:solidFill>
            <a:prstDash val="solid"/>
            <a:miter lim="800000"/>
            <a:headEnd/>
            <a:tailEnd/>
          </a:ln>
        </p:spPr>
        <p:style>
          <a:lnRef idx="2">
            <a:schemeClr val="accent1"/>
          </a:lnRef>
          <a:fillRef idx="1">
            <a:schemeClr val="lt1"/>
          </a:fillRef>
          <a:effectRef idx="0">
            <a:schemeClr val="accent1"/>
          </a:effectRef>
          <a:fontRef idx="minor">
            <a:schemeClr val="dk1"/>
          </a:fontRef>
        </p:style>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a:defRPr/>
            </a:pPr>
            <a:r>
              <a:rPr lang="ca-ES" sz="1400" dirty="0"/>
              <a:t>El concepte de Dret és diferent segons el punt de vista:</a:t>
            </a:r>
          </a:p>
          <a:p>
            <a:pPr algn="just">
              <a:defRPr/>
            </a:pPr>
            <a:r>
              <a:rPr lang="ca-ES" sz="1400" dirty="0"/>
              <a:t>– Des del </a:t>
            </a:r>
            <a:r>
              <a:rPr lang="ca-ES" sz="1400" b="1" dirty="0"/>
              <a:t>punt de vista de les relacions humanes,</a:t>
            </a:r>
            <a:r>
              <a:rPr lang="ca-ES" sz="1400" dirty="0"/>
              <a:t> el Dret és el conjunt de principis i normes que serveixen per regular la convivència en una societat.</a:t>
            </a:r>
          </a:p>
          <a:p>
            <a:pPr algn="just">
              <a:defRPr/>
            </a:pPr>
            <a:r>
              <a:rPr lang="ca-ES" sz="1400" dirty="0"/>
              <a:t>– Des del </a:t>
            </a:r>
            <a:r>
              <a:rPr lang="ca-ES" sz="1400" b="1" dirty="0"/>
              <a:t>punt de vista subjectiu,</a:t>
            </a:r>
            <a:r>
              <a:rPr lang="ca-ES" sz="1400" dirty="0"/>
              <a:t> el dret seria la facultat concedida per les normes jurídiques a una persona per fer alguna cosa o exigir una determinada conducta a una altra o unes altres persones. Aquest seria el significat de la paraula en frases com “tinc dret a això”.</a:t>
            </a:r>
            <a:endParaRPr lang="ca-ES" altLang="es-ES" sz="1400" dirty="0">
              <a:solidFill>
                <a:srgbClr val="000000"/>
              </a:solidFill>
            </a:endParaRPr>
          </a:p>
        </p:txBody>
      </p:sp>
      <p:sp>
        <p:nvSpPr>
          <p:cNvPr id="7172" name="Rectangle 9">
            <a:extLst>
              <a:ext uri="{FF2B5EF4-FFF2-40B4-BE49-F238E27FC236}">
                <a16:creationId xmlns:a16="http://schemas.microsoft.com/office/drawing/2014/main" id="{4FA460D5-3C06-ED9A-D3B1-53893C45D51D}"/>
              </a:ext>
            </a:extLst>
          </p:cNvPr>
          <p:cNvSpPr>
            <a:spLocks noChangeArrowheads="1"/>
          </p:cNvSpPr>
          <p:nvPr/>
        </p:nvSpPr>
        <p:spPr bwMode="auto">
          <a:xfrm>
            <a:off x="5102225" y="3246438"/>
            <a:ext cx="3562350" cy="1146175"/>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spcBef>
                <a:spcPct val="0"/>
              </a:spcBef>
              <a:buFontTx/>
              <a:buNone/>
            </a:pPr>
            <a:r>
              <a:rPr lang="es-ES" altLang="es-ES" sz="1200"/>
              <a:t>Regula les relacions en què prenen part les diverses administracions públiques quan actúen exercint les funcions públiques que són l’objecte de la seva activitat. Aquest apartat inclouria diverses branques del Dret, com el Dret penal, el Dret administratiu, etc.	</a:t>
            </a:r>
          </a:p>
        </p:txBody>
      </p:sp>
      <p:sp>
        <p:nvSpPr>
          <p:cNvPr id="11" name="10 Llamada de flecha a la derecha">
            <a:extLst>
              <a:ext uri="{FF2B5EF4-FFF2-40B4-BE49-F238E27FC236}">
                <a16:creationId xmlns:a16="http://schemas.microsoft.com/office/drawing/2014/main" id="{91F77C5F-EA81-D750-D9AF-DCFAEE31658B}"/>
              </a:ext>
            </a:extLst>
          </p:cNvPr>
          <p:cNvSpPr/>
          <p:nvPr/>
        </p:nvSpPr>
        <p:spPr>
          <a:xfrm>
            <a:off x="2987675" y="3246438"/>
            <a:ext cx="2003425" cy="1146175"/>
          </a:xfrm>
          <a:prstGeom prst="rightArrowCallout">
            <a:avLst>
              <a:gd name="adj1" fmla="val 25000"/>
              <a:gd name="adj2" fmla="val 25000"/>
              <a:gd name="adj3" fmla="val 26520"/>
              <a:gd name="adj4" fmla="val 78926"/>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spcAft>
                <a:spcPts val="600"/>
              </a:spcAft>
              <a:defRPr/>
            </a:pPr>
            <a:r>
              <a:rPr lang="ca-ES" sz="1300" b="1" dirty="0"/>
              <a:t>Dret públic</a:t>
            </a:r>
          </a:p>
        </p:txBody>
      </p:sp>
      <p:sp>
        <p:nvSpPr>
          <p:cNvPr id="7174" name="Rectangle 9">
            <a:extLst>
              <a:ext uri="{FF2B5EF4-FFF2-40B4-BE49-F238E27FC236}">
                <a16:creationId xmlns:a16="http://schemas.microsoft.com/office/drawing/2014/main" id="{4B0F0EA1-1E33-A47A-95FB-B4B304E3CB18}"/>
              </a:ext>
            </a:extLst>
          </p:cNvPr>
          <p:cNvSpPr>
            <a:spLocks noChangeArrowheads="1"/>
          </p:cNvSpPr>
          <p:nvPr/>
        </p:nvSpPr>
        <p:spPr bwMode="auto">
          <a:xfrm>
            <a:off x="5084763" y="4689475"/>
            <a:ext cx="3584575" cy="1146175"/>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spcBef>
                <a:spcPct val="0"/>
              </a:spcBef>
              <a:buFontTx/>
              <a:buNone/>
            </a:pPr>
            <a:r>
              <a:rPr lang="es-ES" altLang="es-ES" sz="1200"/>
              <a:t>S’encarrega de regular les relacions que s’estableixen entre els particulars, tenint en compte que de vegades l’Administració també pot actuar com si es tractés d’un particular. Aquest apartat inclouria el Dret civil i el Dret mercantil, entre d’altres.	</a:t>
            </a:r>
          </a:p>
        </p:txBody>
      </p:sp>
      <p:sp>
        <p:nvSpPr>
          <p:cNvPr id="13" name="12 Llamada de flecha a la derecha">
            <a:extLst>
              <a:ext uri="{FF2B5EF4-FFF2-40B4-BE49-F238E27FC236}">
                <a16:creationId xmlns:a16="http://schemas.microsoft.com/office/drawing/2014/main" id="{89D1BA13-042B-4A35-2BE3-A3C148DC1F50}"/>
              </a:ext>
            </a:extLst>
          </p:cNvPr>
          <p:cNvSpPr/>
          <p:nvPr/>
        </p:nvSpPr>
        <p:spPr>
          <a:xfrm>
            <a:off x="2965450" y="4689475"/>
            <a:ext cx="2003425" cy="1146175"/>
          </a:xfrm>
          <a:prstGeom prst="rightArrowCallout">
            <a:avLst>
              <a:gd name="adj1" fmla="val 25000"/>
              <a:gd name="adj2" fmla="val 25000"/>
              <a:gd name="adj3" fmla="val 26520"/>
              <a:gd name="adj4" fmla="val 78926"/>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spcAft>
                <a:spcPts val="600"/>
              </a:spcAft>
              <a:defRPr/>
            </a:pPr>
            <a:r>
              <a:rPr lang="ca-ES" sz="1300" b="1" dirty="0"/>
              <a:t>Dret privat</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1 Título">
            <a:extLst>
              <a:ext uri="{FF2B5EF4-FFF2-40B4-BE49-F238E27FC236}">
                <a16:creationId xmlns:a16="http://schemas.microsoft.com/office/drawing/2014/main" id="{529CCC9B-BF0C-99E1-D992-41A1D677DF4C}"/>
              </a:ext>
            </a:extLst>
          </p:cNvPr>
          <p:cNvSpPr>
            <a:spLocks noGrp="1" noChangeArrowheads="1"/>
          </p:cNvSpPr>
          <p:nvPr>
            <p:ph type="title"/>
          </p:nvPr>
        </p:nvSpPr>
        <p:spPr/>
        <p:txBody>
          <a:bodyPr/>
          <a:lstStyle/>
          <a:p>
            <a:r>
              <a:rPr lang="es-ES" altLang="es-ES"/>
              <a:t>Fonts del Dret</a:t>
            </a:r>
          </a:p>
        </p:txBody>
      </p:sp>
      <p:graphicFrame>
        <p:nvGraphicFramePr>
          <p:cNvPr id="9" name="8 Tabla">
            <a:extLst>
              <a:ext uri="{FF2B5EF4-FFF2-40B4-BE49-F238E27FC236}">
                <a16:creationId xmlns:a16="http://schemas.microsoft.com/office/drawing/2014/main" id="{E2865899-20C8-C8B0-B3B8-07A55ED5B9DE}"/>
              </a:ext>
            </a:extLst>
          </p:cNvPr>
          <p:cNvGraphicFramePr>
            <a:graphicFrameLocks noGrp="1"/>
          </p:cNvGraphicFramePr>
          <p:nvPr/>
        </p:nvGraphicFramePr>
        <p:xfrm>
          <a:off x="2987675" y="1274763"/>
          <a:ext cx="5699125" cy="4867331"/>
        </p:xfrm>
        <a:graphic>
          <a:graphicData uri="http://schemas.openxmlformats.org/drawingml/2006/table">
            <a:tbl>
              <a:tblPr firstRow="1" bandRow="1">
                <a:tableStyleId>{5C22544A-7EE6-4342-B048-85BDC9FD1C3A}</a:tableStyleId>
              </a:tblPr>
              <a:tblGrid>
                <a:gridCol w="5699125">
                  <a:extLst>
                    <a:ext uri="{9D8B030D-6E8A-4147-A177-3AD203B41FA5}">
                      <a16:colId xmlns:a16="http://schemas.microsoft.com/office/drawing/2014/main" val="20000"/>
                    </a:ext>
                  </a:extLst>
                </a:gridCol>
              </a:tblGrid>
              <a:tr h="356587">
                <a:tc>
                  <a:txBody>
                    <a:bodyPr/>
                    <a:lstStyle/>
                    <a:p>
                      <a:r>
                        <a:rPr lang="ca-ES" sz="1400" b="1" kern="1200" baseline="0" noProof="0">
                          <a:solidFill>
                            <a:schemeClr val="bg1"/>
                          </a:solidFill>
                          <a:latin typeface="+mn-lt"/>
                          <a:ea typeface="+mn-ea"/>
                          <a:cs typeface="+mn-cs"/>
                        </a:rPr>
                        <a:t>Fonts de l’ordenament jurídic espanyol</a:t>
                      </a:r>
                      <a:endParaRPr lang="ca-ES" sz="1400" noProof="0">
                        <a:solidFill>
                          <a:schemeClr val="bg1"/>
                        </a:solidFill>
                      </a:endParaRPr>
                    </a:p>
                  </a:txBody>
                  <a:tcPr marL="91442" marR="91442" marT="45693" marB="45693" anchor="ctr" anchorCtr="1">
                    <a:lnL w="9525" cap="flat" cmpd="sng" algn="ctr">
                      <a:solidFill>
                        <a:schemeClr val="accent1"/>
                      </a:solidFill>
                      <a:prstDash val="solid"/>
                      <a:round/>
                      <a:headEnd type="none" w="med" len="med"/>
                      <a:tailEnd type="none" w="med" len="med"/>
                    </a:lnL>
                    <a:lnR w="9525" cap="flat" cmpd="sng" algn="ctr">
                      <a:solidFill>
                        <a:schemeClr val="accent1"/>
                      </a:solidFill>
                      <a:prstDash val="solid"/>
                      <a:round/>
                      <a:headEnd type="none" w="med" len="med"/>
                      <a:tailEnd type="none" w="med" len="med"/>
                    </a:lnR>
                    <a:lnT w="9525" cap="flat" cmpd="sng" algn="ctr">
                      <a:solidFill>
                        <a:schemeClr val="accent1"/>
                      </a:solidFill>
                      <a:prstDash val="solid"/>
                      <a:round/>
                      <a:headEnd type="none" w="med" len="med"/>
                      <a:tailEnd type="none" w="med" len="med"/>
                    </a:lnT>
                    <a:lnB w="9525" cap="flat" cmpd="sng" algn="ctr">
                      <a:solidFill>
                        <a:schemeClr val="accent1"/>
                      </a:solidFill>
                      <a:prstDash val="solid"/>
                      <a:round/>
                      <a:headEnd type="none" w="med" len="med"/>
                      <a:tailEnd type="none" w="med" len="med"/>
                    </a:lnB>
                    <a:solidFill>
                      <a:schemeClr val="accent1"/>
                    </a:solidFill>
                  </a:tcPr>
                </a:tc>
                <a:extLst>
                  <a:ext uri="{0D108BD9-81ED-4DB2-BD59-A6C34878D82A}">
                    <a16:rowId xmlns:a16="http://schemas.microsoft.com/office/drawing/2014/main" val="10000"/>
                  </a:ext>
                </a:extLst>
              </a:tr>
              <a:tr h="944812">
                <a:tc>
                  <a:txBody>
                    <a:bodyPr/>
                    <a:lstStyle/>
                    <a:p>
                      <a:pPr marL="0" algn="just" defTabSz="914400" rtl="0" eaLnBrk="1" latinLnBrk="0" hangingPunct="1"/>
                      <a:r>
                        <a:rPr lang="ca-ES" sz="1400" b="1" kern="1200" baseline="0" noProof="0">
                          <a:solidFill>
                            <a:schemeClr val="dk1"/>
                          </a:solidFill>
                          <a:latin typeface="+mn-lt"/>
                          <a:ea typeface="+mn-ea"/>
                          <a:cs typeface="+mn-cs"/>
                        </a:rPr>
                        <a:t>Llei. </a:t>
                      </a:r>
                      <a:r>
                        <a:rPr lang="ca-ES" sz="1400" b="0" kern="1200" baseline="0" noProof="0">
                          <a:solidFill>
                            <a:schemeClr val="dk1"/>
                          </a:solidFill>
                          <a:latin typeface="+mn-lt"/>
                          <a:ea typeface="+mn-ea"/>
                          <a:cs typeface="+mn-cs"/>
                        </a:rPr>
                        <a:t>Norma d’abast general i de compliment obligatori. En sentit estricte, són lleis les normes emanades del poder legislatiu conforme al procediment establert; en sentit ampli, el terme s’ha d’entendre com a sinònim de tota norma escrita.	</a:t>
                      </a:r>
                    </a:p>
                  </a:txBody>
                  <a:tcPr marL="91442" marR="91442" marT="45693" marB="45693" anchor="ctr">
                    <a:lnL w="9525" cap="flat" cmpd="sng" algn="ctr">
                      <a:solidFill>
                        <a:schemeClr val="accent1"/>
                      </a:solidFill>
                      <a:prstDash val="solid"/>
                      <a:round/>
                      <a:headEnd type="none" w="med" len="med"/>
                      <a:tailEnd type="none" w="med" len="med"/>
                    </a:lnL>
                    <a:lnR w="9525" cap="flat" cmpd="sng" algn="ctr">
                      <a:solidFill>
                        <a:schemeClr val="accent1"/>
                      </a:solidFill>
                      <a:prstDash val="solid"/>
                      <a:round/>
                      <a:headEnd type="none" w="med" len="med"/>
                      <a:tailEnd type="none" w="med" len="med"/>
                    </a:lnR>
                    <a:lnT w="9525" cap="flat" cmpd="sng" algn="ctr">
                      <a:solidFill>
                        <a:schemeClr val="accent1"/>
                      </a:solidFill>
                      <a:prstDash val="solid"/>
                      <a:round/>
                      <a:headEnd type="none" w="med" len="med"/>
                      <a:tailEnd type="none" w="med" len="med"/>
                    </a:lnT>
                    <a:lnB w="9525"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0001"/>
                  </a:ext>
                </a:extLst>
              </a:tr>
              <a:tr h="944812">
                <a:tc>
                  <a:txBody>
                    <a:bodyPr/>
                    <a:lstStyle/>
                    <a:p>
                      <a:pPr algn="just"/>
                      <a:r>
                        <a:rPr lang="ca-ES" sz="1400" b="1" kern="1200" baseline="0" noProof="0" dirty="0">
                          <a:solidFill>
                            <a:schemeClr val="dk1"/>
                          </a:solidFill>
                          <a:latin typeface="+mn-lt"/>
                          <a:ea typeface="+mn-ea"/>
                          <a:cs typeface="+mn-cs"/>
                        </a:rPr>
                        <a:t>Costum</a:t>
                      </a:r>
                      <a:r>
                        <a:rPr lang="ca-ES" sz="1400" b="0" kern="1200" baseline="0" noProof="0" dirty="0">
                          <a:solidFill>
                            <a:schemeClr val="dk1"/>
                          </a:solidFill>
                          <a:latin typeface="+mn-lt"/>
                          <a:ea typeface="+mn-ea"/>
                          <a:cs typeface="+mn-cs"/>
                        </a:rPr>
                        <a:t>.  M</a:t>
                      </a:r>
                      <a:r>
                        <a:rPr lang="ca-ES" sz="1400" kern="1200" baseline="0" noProof="0" dirty="0">
                          <a:solidFill>
                            <a:schemeClr val="dk1"/>
                          </a:solidFill>
                          <a:latin typeface="+mn-lt"/>
                          <a:ea typeface="+mn-ea"/>
                          <a:cs typeface="+mn-cs"/>
                        </a:rPr>
                        <a:t>anera d’actuar repetida en el temps per una comunitat amb la consciencia que és obligatòria. Només es pot utilitzar si no hi ha una llei aplicable, sempre que no sigui contrària a la moral o a l’ordre públic i que resulti provada. 	</a:t>
                      </a:r>
                    </a:p>
                  </a:txBody>
                  <a:tcPr marL="91442" marR="91442" marT="45693" marB="45693" anchor="ctr">
                    <a:lnL w="9525" cap="flat" cmpd="sng" algn="ctr">
                      <a:solidFill>
                        <a:schemeClr val="accent1"/>
                      </a:solidFill>
                      <a:prstDash val="solid"/>
                      <a:round/>
                      <a:headEnd type="none" w="med" len="med"/>
                      <a:tailEnd type="none" w="med" len="med"/>
                    </a:lnL>
                    <a:lnR w="9525" cap="flat" cmpd="sng" algn="ctr">
                      <a:solidFill>
                        <a:schemeClr val="accent1"/>
                      </a:solidFill>
                      <a:prstDash val="solid"/>
                      <a:round/>
                      <a:headEnd type="none" w="med" len="med"/>
                      <a:tailEnd type="none" w="med" len="med"/>
                    </a:lnR>
                    <a:lnT w="9525" cap="flat" cmpd="sng" algn="ctr">
                      <a:solidFill>
                        <a:schemeClr val="accent1"/>
                      </a:solidFill>
                      <a:prstDash val="solid"/>
                      <a:round/>
                      <a:headEnd type="none" w="med" len="med"/>
                      <a:tailEnd type="none" w="med" len="med"/>
                    </a:lnT>
                    <a:lnB w="9525"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0002"/>
                  </a:ext>
                </a:extLst>
              </a:tr>
              <a:tr h="731440">
                <a:tc>
                  <a:txBody>
                    <a:bodyPr/>
                    <a:lstStyle/>
                    <a:p>
                      <a:pPr algn="just"/>
                      <a:r>
                        <a:rPr lang="ca-ES" sz="1400" b="1" kern="1200" baseline="0" noProof="0" dirty="0">
                          <a:solidFill>
                            <a:schemeClr val="dk1"/>
                          </a:solidFill>
                          <a:latin typeface="+mn-lt"/>
                          <a:ea typeface="+mn-ea"/>
                          <a:cs typeface="+mn-cs"/>
                        </a:rPr>
                        <a:t>Principis generals del Dret. </a:t>
                      </a:r>
                      <a:r>
                        <a:rPr lang="ca-ES" sz="1400" b="0" kern="1200" baseline="0" noProof="0" dirty="0">
                          <a:solidFill>
                            <a:schemeClr val="dk1"/>
                          </a:solidFill>
                          <a:latin typeface="+mn-lt"/>
                          <a:ea typeface="+mn-ea"/>
                          <a:cs typeface="+mn-cs"/>
                        </a:rPr>
                        <a:t>Normes que serveixen per interpretar el Dret, aplicables només en defecte de llei i costum. </a:t>
                      </a:r>
                      <a:endParaRPr lang="ca-ES" sz="1400" kern="1200" baseline="0" noProof="0" dirty="0">
                        <a:solidFill>
                          <a:schemeClr val="dk1"/>
                        </a:solidFill>
                        <a:latin typeface="+mn-lt"/>
                        <a:ea typeface="+mn-ea"/>
                        <a:cs typeface="+mn-cs"/>
                      </a:endParaRPr>
                    </a:p>
                  </a:txBody>
                  <a:tcPr marL="91442" marR="91442" marT="45693" marB="45693" anchor="ctr">
                    <a:lnL w="9525" cap="flat" cmpd="sng" algn="ctr">
                      <a:solidFill>
                        <a:schemeClr val="accent1"/>
                      </a:solidFill>
                      <a:prstDash val="solid"/>
                      <a:round/>
                      <a:headEnd type="none" w="med" len="med"/>
                      <a:tailEnd type="none" w="med" len="med"/>
                    </a:lnL>
                    <a:lnR w="9525" cap="flat" cmpd="sng" algn="ctr">
                      <a:solidFill>
                        <a:schemeClr val="accent1"/>
                      </a:solidFill>
                      <a:prstDash val="solid"/>
                      <a:round/>
                      <a:headEnd type="none" w="med" len="med"/>
                      <a:tailEnd type="none" w="med" len="med"/>
                    </a:lnR>
                    <a:lnT w="9525" cap="flat" cmpd="sng" algn="ctr">
                      <a:solidFill>
                        <a:schemeClr val="accent1"/>
                      </a:solidFill>
                      <a:prstDash val="solid"/>
                      <a:round/>
                      <a:headEnd type="none" w="med" len="med"/>
                      <a:tailEnd type="none" w="med" len="med"/>
                    </a:lnT>
                    <a:lnB w="9525"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0003"/>
                  </a:ext>
                </a:extLst>
              </a:tr>
              <a:tr h="944812">
                <a:tc>
                  <a:txBody>
                    <a:bodyPr/>
                    <a:lstStyle/>
                    <a:p>
                      <a:pPr algn="just"/>
                      <a:r>
                        <a:rPr lang="ca-ES" sz="1400" b="1" kern="1200" baseline="0" noProof="0">
                          <a:solidFill>
                            <a:schemeClr val="dk1"/>
                          </a:solidFill>
                          <a:latin typeface="+mn-lt"/>
                          <a:ea typeface="+mn-ea"/>
                          <a:cs typeface="+mn-cs"/>
                        </a:rPr>
                        <a:t>Jurisprudència. </a:t>
                      </a:r>
                      <a:r>
                        <a:rPr lang="ca-ES" sz="1400" kern="1200" baseline="0" noProof="0">
                          <a:solidFill>
                            <a:schemeClr val="dk1"/>
                          </a:solidFill>
                          <a:latin typeface="+mn-lt"/>
                          <a:ea typeface="+mn-ea"/>
                          <a:cs typeface="+mn-cs"/>
                        </a:rPr>
                        <a:t>Criteri reiterat pel Tribunal Suprem en interpretar i aplicar les normes per resoldre els conflictes. La jurisprudència complementarà l’ordenament jurídic en interpretar i aplicar la llei, el costum i els principis generals del Dret.	</a:t>
                      </a:r>
                    </a:p>
                  </a:txBody>
                  <a:tcPr marL="91442" marR="91442" marT="45693" marB="45693" anchor="ctr">
                    <a:lnL w="9525" cap="flat" cmpd="sng" algn="ctr">
                      <a:solidFill>
                        <a:schemeClr val="accent1"/>
                      </a:solidFill>
                      <a:prstDash val="solid"/>
                      <a:round/>
                      <a:headEnd type="none" w="med" len="med"/>
                      <a:tailEnd type="none" w="med" len="med"/>
                    </a:lnL>
                    <a:lnR w="9525" cap="flat" cmpd="sng" algn="ctr">
                      <a:solidFill>
                        <a:schemeClr val="accent1"/>
                      </a:solidFill>
                      <a:prstDash val="solid"/>
                      <a:round/>
                      <a:headEnd type="none" w="med" len="med"/>
                      <a:tailEnd type="none" w="med" len="med"/>
                    </a:lnR>
                    <a:lnT w="9525" cap="flat" cmpd="sng" algn="ctr">
                      <a:solidFill>
                        <a:schemeClr val="accent1"/>
                      </a:solidFill>
                      <a:prstDash val="solid"/>
                      <a:round/>
                      <a:headEnd type="none" w="med" len="med"/>
                      <a:tailEnd type="none" w="med" len="med"/>
                    </a:lnT>
                    <a:lnB w="9525"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0004"/>
                  </a:ext>
                </a:extLst>
              </a:tr>
              <a:tr h="944812">
                <a:tc>
                  <a:txBody>
                    <a:bodyPr/>
                    <a:lstStyle/>
                    <a:p>
                      <a:pPr algn="just"/>
                      <a:r>
                        <a:rPr lang="ca-ES" sz="1400" b="1" kern="1200" baseline="0" noProof="0" dirty="0">
                          <a:solidFill>
                            <a:schemeClr val="dk1"/>
                          </a:solidFill>
                          <a:latin typeface="+mn-lt"/>
                          <a:ea typeface="+mn-ea"/>
                          <a:cs typeface="+mn-cs"/>
                        </a:rPr>
                        <a:t>Tractats internacionals. </a:t>
                      </a:r>
                      <a:r>
                        <a:rPr lang="ca-ES" sz="1400" b="0" kern="1200" baseline="0" noProof="0" dirty="0">
                          <a:solidFill>
                            <a:schemeClr val="dk1"/>
                          </a:solidFill>
                          <a:latin typeface="+mn-lt"/>
                          <a:ea typeface="+mn-ea"/>
                          <a:cs typeface="+mn-cs"/>
                        </a:rPr>
                        <a:t>Acords subscrits entre l’Estat espanyol i altres Estats o organismes internacionals. No seran aplicables directament a Espanya fins que no es publiquin íntegrament al </a:t>
                      </a:r>
                      <a:r>
                        <a:rPr lang="ca-ES" sz="1400" b="0" i="1" kern="1200" baseline="0" noProof="0" dirty="0">
                          <a:solidFill>
                            <a:schemeClr val="dk1"/>
                          </a:solidFill>
                          <a:latin typeface="+mn-lt"/>
                          <a:ea typeface="+mn-ea"/>
                          <a:cs typeface="+mn-cs"/>
                        </a:rPr>
                        <a:t>Butlletí Oficial de l’Estat</a:t>
                      </a:r>
                      <a:r>
                        <a:rPr lang="ca-ES" sz="1400" b="0" kern="1200" baseline="0" noProof="0" dirty="0">
                          <a:solidFill>
                            <a:schemeClr val="dk1"/>
                          </a:solidFill>
                          <a:latin typeface="+mn-lt"/>
                          <a:ea typeface="+mn-ea"/>
                          <a:cs typeface="+mn-cs"/>
                        </a:rPr>
                        <a:t>.</a:t>
                      </a:r>
                      <a:r>
                        <a:rPr lang="ca-ES" sz="1400" i="1" kern="1200" baseline="0" noProof="0" dirty="0">
                          <a:solidFill>
                            <a:schemeClr val="dk1"/>
                          </a:solidFill>
                          <a:latin typeface="+mn-lt"/>
                          <a:ea typeface="+mn-ea"/>
                          <a:cs typeface="+mn-cs"/>
                        </a:rPr>
                        <a:t>	</a:t>
                      </a:r>
                    </a:p>
                  </a:txBody>
                  <a:tcPr marL="91442" marR="91442" marT="45693" marB="45693" anchor="ctr">
                    <a:lnL w="9525" cap="flat" cmpd="sng" algn="ctr">
                      <a:solidFill>
                        <a:schemeClr val="accent1"/>
                      </a:solidFill>
                      <a:prstDash val="solid"/>
                      <a:round/>
                      <a:headEnd type="none" w="med" len="med"/>
                      <a:tailEnd type="none" w="med" len="med"/>
                    </a:lnL>
                    <a:lnR w="9525" cap="flat" cmpd="sng" algn="ctr">
                      <a:solidFill>
                        <a:schemeClr val="accent1"/>
                      </a:solidFill>
                      <a:prstDash val="solid"/>
                      <a:round/>
                      <a:headEnd type="none" w="med" len="med"/>
                      <a:tailEnd type="none" w="med" len="med"/>
                    </a:lnR>
                    <a:lnT w="9525" cap="flat" cmpd="sng" algn="ctr">
                      <a:solidFill>
                        <a:schemeClr val="accent1"/>
                      </a:solidFill>
                      <a:prstDash val="solid"/>
                      <a:round/>
                      <a:headEnd type="none" w="med" len="med"/>
                      <a:tailEnd type="none" w="med" len="med"/>
                    </a:lnT>
                    <a:lnB w="9525"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0005"/>
                  </a:ext>
                </a:extLst>
              </a:tr>
            </a:tbl>
          </a:graphicData>
        </a:graphic>
      </p:graphicFrame>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1 Título">
            <a:extLst>
              <a:ext uri="{FF2B5EF4-FFF2-40B4-BE49-F238E27FC236}">
                <a16:creationId xmlns:a16="http://schemas.microsoft.com/office/drawing/2014/main" id="{45AD8E0C-DBBB-3CA0-3043-D93282AF76A1}"/>
              </a:ext>
            </a:extLst>
          </p:cNvPr>
          <p:cNvSpPr>
            <a:spLocks noGrp="1" noChangeArrowheads="1"/>
          </p:cNvSpPr>
          <p:nvPr>
            <p:ph type="title"/>
          </p:nvPr>
        </p:nvSpPr>
        <p:spPr/>
        <p:txBody>
          <a:bodyPr/>
          <a:lstStyle/>
          <a:p>
            <a:r>
              <a:rPr lang="es-ES" altLang="es-ES"/>
              <a:t>Fonts del Dret</a:t>
            </a:r>
          </a:p>
        </p:txBody>
      </p:sp>
      <p:sp>
        <p:nvSpPr>
          <p:cNvPr id="3" name="2 Llamada de flecha hacia abajo">
            <a:extLst>
              <a:ext uri="{FF2B5EF4-FFF2-40B4-BE49-F238E27FC236}">
                <a16:creationId xmlns:a16="http://schemas.microsoft.com/office/drawing/2014/main" id="{971F2E41-678C-EF7F-69DE-21B152389481}"/>
              </a:ext>
            </a:extLst>
          </p:cNvPr>
          <p:cNvSpPr/>
          <p:nvPr/>
        </p:nvSpPr>
        <p:spPr>
          <a:xfrm>
            <a:off x="2987675" y="1493838"/>
            <a:ext cx="5699125" cy="611187"/>
          </a:xfrm>
          <a:prstGeom prst="downArrowCallout">
            <a:avLst>
              <a:gd name="adj1" fmla="val 25000"/>
              <a:gd name="adj2" fmla="val 25000"/>
              <a:gd name="adj3" fmla="val 25000"/>
              <a:gd name="adj4" fmla="val 5217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ca-ES" sz="1400" b="1" dirty="0"/>
              <a:t>Si tenim en compte el sentit</a:t>
            </a:r>
          </a:p>
        </p:txBody>
      </p:sp>
      <p:sp>
        <p:nvSpPr>
          <p:cNvPr id="9220" name="Rectangle 9">
            <a:extLst>
              <a:ext uri="{FF2B5EF4-FFF2-40B4-BE49-F238E27FC236}">
                <a16:creationId xmlns:a16="http://schemas.microsoft.com/office/drawing/2014/main" id="{9E2F8143-3D0C-B98A-C145-F8D006FBA69C}"/>
              </a:ext>
            </a:extLst>
          </p:cNvPr>
          <p:cNvSpPr>
            <a:spLocks noChangeArrowheads="1"/>
          </p:cNvSpPr>
          <p:nvPr/>
        </p:nvSpPr>
        <p:spPr bwMode="auto">
          <a:xfrm>
            <a:off x="2965450" y="2249488"/>
            <a:ext cx="5721350" cy="360362"/>
          </a:xfrm>
          <a:prstGeom prst="rect">
            <a:avLst/>
          </a:prstGeom>
          <a:solidFill>
            <a:srgbClr val="99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ctr" eaLnBrk="1" hangingPunct="1">
              <a:spcBef>
                <a:spcPct val="0"/>
              </a:spcBef>
              <a:buFontTx/>
              <a:buNone/>
            </a:pPr>
            <a:r>
              <a:rPr lang="es-ES" altLang="es-ES" b="1"/>
              <a:t>Fonts formals</a:t>
            </a:r>
          </a:p>
        </p:txBody>
      </p:sp>
      <p:sp>
        <p:nvSpPr>
          <p:cNvPr id="9221" name="Rectangle 9">
            <a:extLst>
              <a:ext uri="{FF2B5EF4-FFF2-40B4-BE49-F238E27FC236}">
                <a16:creationId xmlns:a16="http://schemas.microsoft.com/office/drawing/2014/main" id="{189E02E3-3FD1-BD81-1EBE-1FB3D97F489A}"/>
              </a:ext>
            </a:extLst>
          </p:cNvPr>
          <p:cNvSpPr>
            <a:spLocks noChangeArrowheads="1"/>
          </p:cNvSpPr>
          <p:nvPr/>
        </p:nvSpPr>
        <p:spPr bwMode="auto">
          <a:xfrm>
            <a:off x="2965450" y="2724150"/>
            <a:ext cx="5721350" cy="360363"/>
          </a:xfrm>
          <a:prstGeom prst="rect">
            <a:avLst/>
          </a:prstGeom>
          <a:solidFill>
            <a:srgbClr val="99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ctr" eaLnBrk="1" hangingPunct="1">
              <a:spcBef>
                <a:spcPct val="0"/>
              </a:spcBef>
              <a:buFontTx/>
              <a:buNone/>
            </a:pPr>
            <a:r>
              <a:rPr lang="es-ES" altLang="es-ES" b="1"/>
              <a:t>Fonts materials</a:t>
            </a:r>
          </a:p>
        </p:txBody>
      </p:sp>
      <p:sp>
        <p:nvSpPr>
          <p:cNvPr id="6" name="5 Llamada de flecha hacia abajo">
            <a:extLst>
              <a:ext uri="{FF2B5EF4-FFF2-40B4-BE49-F238E27FC236}">
                <a16:creationId xmlns:a16="http://schemas.microsoft.com/office/drawing/2014/main" id="{25AF5527-B4EE-1655-D150-1DE5B19D4E27}"/>
              </a:ext>
            </a:extLst>
          </p:cNvPr>
          <p:cNvSpPr/>
          <p:nvPr/>
        </p:nvSpPr>
        <p:spPr>
          <a:xfrm>
            <a:off x="2987675" y="3846513"/>
            <a:ext cx="5699125" cy="611187"/>
          </a:xfrm>
          <a:prstGeom prst="downArrowCallout">
            <a:avLst>
              <a:gd name="adj1" fmla="val 25000"/>
              <a:gd name="adj2" fmla="val 25000"/>
              <a:gd name="adj3" fmla="val 25000"/>
              <a:gd name="adj4" fmla="val 5217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ca-ES" sz="1400" b="1" dirty="0"/>
              <a:t>Si tenim en compte l’abast</a:t>
            </a:r>
          </a:p>
        </p:txBody>
      </p:sp>
      <p:sp>
        <p:nvSpPr>
          <p:cNvPr id="9223" name="Rectangle 9">
            <a:extLst>
              <a:ext uri="{FF2B5EF4-FFF2-40B4-BE49-F238E27FC236}">
                <a16:creationId xmlns:a16="http://schemas.microsoft.com/office/drawing/2014/main" id="{6F3683CD-52B7-2C43-2825-252B92DA01A2}"/>
              </a:ext>
            </a:extLst>
          </p:cNvPr>
          <p:cNvSpPr>
            <a:spLocks noChangeArrowheads="1"/>
          </p:cNvSpPr>
          <p:nvPr/>
        </p:nvSpPr>
        <p:spPr bwMode="auto">
          <a:xfrm>
            <a:off x="2965450" y="4602163"/>
            <a:ext cx="5721350" cy="360362"/>
          </a:xfrm>
          <a:prstGeom prst="rect">
            <a:avLst/>
          </a:prstGeom>
          <a:solidFill>
            <a:srgbClr val="99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ctr" eaLnBrk="1" hangingPunct="1">
              <a:spcBef>
                <a:spcPct val="0"/>
              </a:spcBef>
              <a:buFontTx/>
              <a:buNone/>
            </a:pPr>
            <a:r>
              <a:rPr lang="es-ES" altLang="es-ES" b="1"/>
              <a:t>Fonts directes</a:t>
            </a:r>
          </a:p>
        </p:txBody>
      </p:sp>
      <p:sp>
        <p:nvSpPr>
          <p:cNvPr id="9224" name="Rectangle 9">
            <a:extLst>
              <a:ext uri="{FF2B5EF4-FFF2-40B4-BE49-F238E27FC236}">
                <a16:creationId xmlns:a16="http://schemas.microsoft.com/office/drawing/2014/main" id="{041989A6-CB4C-27E4-9DF6-41850AC4D6A5}"/>
              </a:ext>
            </a:extLst>
          </p:cNvPr>
          <p:cNvSpPr>
            <a:spLocks noChangeArrowheads="1"/>
          </p:cNvSpPr>
          <p:nvPr/>
        </p:nvSpPr>
        <p:spPr bwMode="auto">
          <a:xfrm>
            <a:off x="2965450" y="5076825"/>
            <a:ext cx="5721350" cy="360363"/>
          </a:xfrm>
          <a:prstGeom prst="rect">
            <a:avLst/>
          </a:prstGeom>
          <a:solidFill>
            <a:srgbClr val="99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ctr" eaLnBrk="1" hangingPunct="1">
              <a:spcBef>
                <a:spcPct val="0"/>
              </a:spcBef>
              <a:buFontTx/>
              <a:buNone/>
            </a:pPr>
            <a:r>
              <a:rPr lang="es-ES" altLang="es-ES" b="1"/>
              <a:t>Fonts indirectes</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1 Título">
            <a:extLst>
              <a:ext uri="{FF2B5EF4-FFF2-40B4-BE49-F238E27FC236}">
                <a16:creationId xmlns:a16="http://schemas.microsoft.com/office/drawing/2014/main" id="{76639670-D0A2-CD3A-D4E8-7460E915F224}"/>
              </a:ext>
            </a:extLst>
          </p:cNvPr>
          <p:cNvSpPr>
            <a:spLocks noGrp="1" noChangeArrowheads="1"/>
          </p:cNvSpPr>
          <p:nvPr>
            <p:ph type="title"/>
          </p:nvPr>
        </p:nvSpPr>
        <p:spPr/>
        <p:txBody>
          <a:bodyPr/>
          <a:lstStyle/>
          <a:p>
            <a:r>
              <a:rPr lang="es-ES" altLang="es-ES"/>
              <a:t>L’ordenament jurídic</a:t>
            </a:r>
          </a:p>
        </p:txBody>
      </p:sp>
      <p:pic>
        <p:nvPicPr>
          <p:cNvPr id="2" name="Imagen 1" descr="Diagrama&#10;&#10;Descripción generada automáticamente">
            <a:extLst>
              <a:ext uri="{FF2B5EF4-FFF2-40B4-BE49-F238E27FC236}">
                <a16:creationId xmlns:a16="http://schemas.microsoft.com/office/drawing/2014/main" id="{7D4BC8D5-E833-76A3-1397-2A0E0B84A1BA}"/>
              </a:ext>
            </a:extLst>
          </p:cNvPr>
          <p:cNvPicPr>
            <a:picLocks noChangeAspect="1"/>
          </p:cNvPicPr>
          <p:nvPr/>
        </p:nvPicPr>
        <p:blipFill>
          <a:blip r:embed="rId2"/>
          <a:stretch>
            <a:fillRect/>
          </a:stretch>
        </p:blipFill>
        <p:spPr>
          <a:xfrm>
            <a:off x="2746345" y="1724025"/>
            <a:ext cx="6181725" cy="3409950"/>
          </a:xfrm>
          <a:prstGeom prst="rect">
            <a:avLst/>
          </a:prstGeom>
        </p:spPr>
      </p:pic>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1 Título">
            <a:extLst>
              <a:ext uri="{FF2B5EF4-FFF2-40B4-BE49-F238E27FC236}">
                <a16:creationId xmlns:a16="http://schemas.microsoft.com/office/drawing/2014/main" id="{C4973760-63E7-0AC7-1454-C2BE1F8E6E44}"/>
              </a:ext>
            </a:extLst>
          </p:cNvPr>
          <p:cNvSpPr>
            <a:spLocks noGrp="1" noChangeArrowheads="1"/>
          </p:cNvSpPr>
          <p:nvPr>
            <p:ph type="title"/>
          </p:nvPr>
        </p:nvSpPr>
        <p:spPr/>
        <p:txBody>
          <a:bodyPr/>
          <a:lstStyle/>
          <a:p>
            <a:r>
              <a:rPr lang="es-ES" altLang="es-ES"/>
              <a:t>Normativa civil i normativa mercantil</a:t>
            </a:r>
          </a:p>
        </p:txBody>
      </p:sp>
      <p:graphicFrame>
        <p:nvGraphicFramePr>
          <p:cNvPr id="3" name="2 Tabla">
            <a:extLst>
              <a:ext uri="{FF2B5EF4-FFF2-40B4-BE49-F238E27FC236}">
                <a16:creationId xmlns:a16="http://schemas.microsoft.com/office/drawing/2014/main" id="{C3BD7BC6-F3AE-2C87-FDC0-4B067A14F37C}"/>
              </a:ext>
            </a:extLst>
          </p:cNvPr>
          <p:cNvGraphicFramePr>
            <a:graphicFrameLocks noGrp="1"/>
          </p:cNvGraphicFramePr>
          <p:nvPr/>
        </p:nvGraphicFramePr>
        <p:xfrm>
          <a:off x="2987675" y="1196975"/>
          <a:ext cx="5699125" cy="5073894"/>
        </p:xfrm>
        <a:graphic>
          <a:graphicData uri="http://schemas.openxmlformats.org/drawingml/2006/table">
            <a:tbl>
              <a:tblPr firstRow="1" bandRow="1">
                <a:tableStyleId>{5C22544A-7EE6-4342-B048-85BDC9FD1C3A}</a:tableStyleId>
              </a:tblPr>
              <a:tblGrid>
                <a:gridCol w="1766890">
                  <a:extLst>
                    <a:ext uri="{9D8B030D-6E8A-4147-A177-3AD203B41FA5}">
                      <a16:colId xmlns:a16="http://schemas.microsoft.com/office/drawing/2014/main" val="20000"/>
                    </a:ext>
                  </a:extLst>
                </a:gridCol>
                <a:gridCol w="3932235">
                  <a:extLst>
                    <a:ext uri="{9D8B030D-6E8A-4147-A177-3AD203B41FA5}">
                      <a16:colId xmlns:a16="http://schemas.microsoft.com/office/drawing/2014/main" val="20001"/>
                    </a:ext>
                  </a:extLst>
                </a:gridCol>
              </a:tblGrid>
              <a:tr h="351249">
                <a:tc gridSpan="2">
                  <a:txBody>
                    <a:bodyPr/>
                    <a:lstStyle/>
                    <a:p>
                      <a:r>
                        <a:rPr lang="ca-ES" sz="1400" b="1" kern="1200" baseline="0" noProof="0" dirty="0">
                          <a:solidFill>
                            <a:schemeClr val="bg1"/>
                          </a:solidFill>
                          <a:latin typeface="+mn-lt"/>
                          <a:ea typeface="+mn-ea"/>
                          <a:cs typeface="+mn-cs"/>
                        </a:rPr>
                        <a:t>Dret civil i Dret mercantil</a:t>
                      </a:r>
                      <a:endParaRPr lang="ca-ES" sz="1400" noProof="0" dirty="0">
                        <a:solidFill>
                          <a:schemeClr val="bg1"/>
                        </a:solidFill>
                      </a:endParaRPr>
                    </a:p>
                  </a:txBody>
                  <a:tcPr marL="91442" marR="91442" marT="45699" marB="45699" anchor="ctr" anchorCtr="1">
                    <a:lnL w="9525" cap="flat" cmpd="sng" algn="ctr">
                      <a:solidFill>
                        <a:schemeClr val="accent1"/>
                      </a:solidFill>
                      <a:prstDash val="solid"/>
                      <a:round/>
                      <a:headEnd type="none" w="med" len="med"/>
                      <a:tailEnd type="none" w="med" len="med"/>
                    </a:lnL>
                    <a:lnR w="9525" cap="flat" cmpd="sng" algn="ctr">
                      <a:solidFill>
                        <a:schemeClr val="accent1"/>
                      </a:solidFill>
                      <a:prstDash val="solid"/>
                      <a:round/>
                      <a:headEnd type="none" w="med" len="med"/>
                      <a:tailEnd type="none" w="med" len="med"/>
                    </a:lnR>
                    <a:lnT w="9525" cap="flat" cmpd="sng" algn="ctr">
                      <a:solidFill>
                        <a:schemeClr val="accent1"/>
                      </a:solidFill>
                      <a:prstDash val="solid"/>
                      <a:round/>
                      <a:headEnd type="none" w="med" len="med"/>
                      <a:tailEnd type="none" w="med" len="med"/>
                    </a:lnT>
                    <a:lnB w="9525" cap="flat" cmpd="sng" algn="ctr">
                      <a:solidFill>
                        <a:schemeClr val="accent1"/>
                      </a:solidFill>
                      <a:prstDash val="solid"/>
                      <a:round/>
                      <a:headEnd type="none" w="med" len="med"/>
                      <a:tailEnd type="none" w="med" len="med"/>
                    </a:lnB>
                    <a:solidFill>
                      <a:schemeClr val="accent1"/>
                    </a:solidFill>
                  </a:tcPr>
                </a:tc>
                <a:tc hMerge="1">
                  <a:txBody>
                    <a:bodyPr/>
                    <a:lstStyle/>
                    <a:p>
                      <a:endParaRPr lang="es-ES" sz="1400" dirty="0">
                        <a:solidFill>
                          <a:schemeClr val="bg1"/>
                        </a:solidFill>
                      </a:endParaRPr>
                    </a:p>
                  </a:txBody>
                  <a:tcPr marL="91442" marR="91442" marT="45708" marB="45708" anchor="ctr" anchorCtr="1">
                    <a:lnL w="9525" cap="flat" cmpd="sng" algn="ctr">
                      <a:solidFill>
                        <a:schemeClr val="accent1"/>
                      </a:solidFill>
                      <a:prstDash val="solid"/>
                      <a:round/>
                      <a:headEnd type="none" w="med" len="med"/>
                      <a:tailEnd type="none" w="med" len="med"/>
                    </a:lnL>
                    <a:lnR w="9525" cap="flat" cmpd="sng" algn="ctr">
                      <a:solidFill>
                        <a:schemeClr val="accent1"/>
                      </a:solidFill>
                      <a:prstDash val="solid"/>
                      <a:round/>
                      <a:headEnd type="none" w="med" len="med"/>
                      <a:tailEnd type="none" w="med" len="med"/>
                    </a:lnR>
                    <a:lnT w="9525" cap="flat" cmpd="sng" algn="ctr">
                      <a:solidFill>
                        <a:schemeClr val="accent1"/>
                      </a:solidFill>
                      <a:prstDash val="solid"/>
                      <a:round/>
                      <a:headEnd type="none" w="med" len="med"/>
                      <a:tailEnd type="none" w="med" len="med"/>
                    </a:lnT>
                    <a:lnB w="9525" cap="flat" cmpd="sng" algn="ctr">
                      <a:solidFill>
                        <a:schemeClr val="accent1"/>
                      </a:solidFill>
                      <a:prstDash val="solid"/>
                      <a:round/>
                      <a:headEnd type="none" w="med" len="med"/>
                      <a:tailEnd type="none" w="med" len="med"/>
                    </a:lnB>
                    <a:solidFill>
                      <a:schemeClr val="accent1"/>
                    </a:solidFill>
                  </a:tcPr>
                </a:tc>
                <a:extLst>
                  <a:ext uri="{0D108BD9-81ED-4DB2-BD59-A6C34878D82A}">
                    <a16:rowId xmlns:a16="http://schemas.microsoft.com/office/drawing/2014/main" val="10000"/>
                  </a:ext>
                </a:extLst>
              </a:tr>
              <a:tr h="2651475">
                <a:tc>
                  <a:txBody>
                    <a:bodyPr/>
                    <a:lstStyle/>
                    <a:p>
                      <a:r>
                        <a:rPr lang="ca-ES" sz="1400" b="1" kern="1200" baseline="0" noProof="0" dirty="0">
                          <a:solidFill>
                            <a:schemeClr val="dk1"/>
                          </a:solidFill>
                          <a:latin typeface="+mn-lt"/>
                          <a:ea typeface="+mn-ea"/>
                          <a:cs typeface="+mn-cs"/>
                        </a:rPr>
                        <a:t>Dret civil</a:t>
                      </a:r>
                      <a:endParaRPr lang="ca-ES" sz="1400" b="1" noProof="0" dirty="0">
                        <a:solidFill>
                          <a:schemeClr val="tx1"/>
                        </a:solidFill>
                      </a:endParaRPr>
                    </a:p>
                  </a:txBody>
                  <a:tcPr marL="91442" marR="91442" marT="45699" marB="45699" anchor="ctr">
                    <a:lnL w="9525" cap="flat" cmpd="sng" algn="ctr">
                      <a:solidFill>
                        <a:schemeClr val="accent1"/>
                      </a:solidFill>
                      <a:prstDash val="solid"/>
                      <a:round/>
                      <a:headEnd type="none" w="med" len="med"/>
                      <a:tailEnd type="none" w="med" len="med"/>
                    </a:lnL>
                    <a:lnR w="9525" cap="flat" cmpd="sng" algn="ctr">
                      <a:solidFill>
                        <a:schemeClr val="accent1"/>
                      </a:solidFill>
                      <a:prstDash val="solid"/>
                      <a:round/>
                      <a:headEnd type="none" w="med" len="med"/>
                      <a:tailEnd type="none" w="med" len="med"/>
                    </a:lnR>
                    <a:lnT w="9525" cap="flat" cmpd="sng" algn="ctr">
                      <a:solidFill>
                        <a:schemeClr val="accent1"/>
                      </a:solidFill>
                      <a:prstDash val="solid"/>
                      <a:round/>
                      <a:headEnd type="none" w="med" len="med"/>
                      <a:tailEnd type="none" w="med" len="med"/>
                    </a:lnT>
                    <a:lnB w="9525" cap="flat" cmpd="sng" algn="ctr">
                      <a:solidFill>
                        <a:schemeClr val="accent1"/>
                      </a:solidFill>
                      <a:prstDash val="solid"/>
                      <a:round/>
                      <a:headEnd type="none" w="med" len="med"/>
                      <a:tailEnd type="none" w="med" len="med"/>
                    </a:lnB>
                    <a:noFill/>
                  </a:tcPr>
                </a:tc>
                <a:tc>
                  <a:txBody>
                    <a:bodyPr/>
                    <a:lstStyle/>
                    <a:p>
                      <a:pPr algn="just"/>
                      <a:r>
                        <a:rPr lang="ca-ES" sz="1200" b="0" kern="1200" baseline="0" noProof="0" dirty="0">
                          <a:solidFill>
                            <a:schemeClr val="dk1"/>
                          </a:solidFill>
                          <a:latin typeface="+mn-lt"/>
                          <a:ea typeface="+mn-ea"/>
                          <a:cs typeface="+mn-cs"/>
                        </a:rPr>
                        <a:t>Reuneix la normativa general que regula les relacions, tant patrimonials com personals, entre persones físiques o jurídiques, siguin privades o públiques, sempre que, en aquest últim cas, actuïn com a persones privades.</a:t>
                      </a:r>
                    </a:p>
                    <a:p>
                      <a:pPr algn="just"/>
                      <a:r>
                        <a:rPr lang="ca-ES" sz="1200" b="0" kern="1200" baseline="0" noProof="0" dirty="0">
                          <a:solidFill>
                            <a:schemeClr val="dk1"/>
                          </a:solidFill>
                          <a:latin typeface="+mn-lt"/>
                          <a:ea typeface="+mn-ea"/>
                          <a:cs typeface="+mn-cs"/>
                        </a:rPr>
                        <a:t>Se’l denomina també </a:t>
                      </a:r>
                      <a:r>
                        <a:rPr lang="ca-ES" sz="1200" b="1" kern="1200" baseline="0" noProof="0" dirty="0">
                          <a:solidFill>
                            <a:schemeClr val="dk1"/>
                          </a:solidFill>
                          <a:latin typeface="+mn-lt"/>
                          <a:ea typeface="+mn-ea"/>
                          <a:cs typeface="+mn-cs"/>
                        </a:rPr>
                        <a:t>Dret comú, </a:t>
                      </a:r>
                      <a:r>
                        <a:rPr lang="ca-ES" sz="1200" b="0" kern="1200" baseline="0" noProof="0" dirty="0">
                          <a:solidFill>
                            <a:schemeClr val="dk1"/>
                          </a:solidFill>
                          <a:latin typeface="+mn-lt"/>
                          <a:ea typeface="+mn-ea"/>
                          <a:cs typeface="+mn-cs"/>
                        </a:rPr>
                        <a:t>ja que, com que conté les disposicions generals per a tot l’ordenament jurídic, quan una branca específica d’aquest no contingui regulació sobre una determinada matèria s’acudirà al Dret civil.</a:t>
                      </a:r>
                    </a:p>
                    <a:p>
                      <a:pPr algn="just"/>
                      <a:r>
                        <a:rPr lang="ca-ES" sz="1200" b="0" kern="1200" baseline="0" noProof="0" dirty="0">
                          <a:solidFill>
                            <a:schemeClr val="dk1"/>
                          </a:solidFill>
                          <a:latin typeface="+mn-lt"/>
                          <a:ea typeface="+mn-ea"/>
                          <a:cs typeface="+mn-cs"/>
                        </a:rPr>
                        <a:t>Segons el </a:t>
                      </a:r>
                      <a:r>
                        <a:rPr lang="ca-ES" sz="1200" b="1" kern="1200" baseline="0" noProof="0" dirty="0">
                          <a:solidFill>
                            <a:schemeClr val="dk1"/>
                          </a:solidFill>
                          <a:latin typeface="+mn-lt"/>
                          <a:ea typeface="+mn-ea"/>
                          <a:cs typeface="+mn-cs"/>
                        </a:rPr>
                        <a:t>Codi Civil, </a:t>
                      </a:r>
                      <a:r>
                        <a:rPr lang="ca-ES" sz="1200" b="0" kern="1200" baseline="0" noProof="0" dirty="0">
                          <a:solidFill>
                            <a:schemeClr val="dk1"/>
                          </a:solidFill>
                          <a:latin typeface="+mn-lt"/>
                          <a:ea typeface="+mn-ea"/>
                          <a:cs typeface="+mn-cs"/>
                        </a:rPr>
                        <a:t>les fonts de l’ordenament jurídic espanyol són la llei, el costum i els principis generals del Dret, que es constitueixen, per tant, en les fonts del Dret civil.	</a:t>
                      </a:r>
                    </a:p>
                  </a:txBody>
                  <a:tcPr marL="91442" marR="91442" marT="45699" marB="45699" anchor="ctr">
                    <a:lnL w="9525" cap="flat" cmpd="sng" algn="ctr">
                      <a:solidFill>
                        <a:schemeClr val="accent1"/>
                      </a:solidFill>
                      <a:prstDash val="solid"/>
                      <a:round/>
                      <a:headEnd type="none" w="med" len="med"/>
                      <a:tailEnd type="none" w="med" len="med"/>
                    </a:lnL>
                    <a:lnR w="9525" cap="flat" cmpd="sng" algn="ctr">
                      <a:solidFill>
                        <a:schemeClr val="accent1"/>
                      </a:solidFill>
                      <a:prstDash val="solid"/>
                      <a:round/>
                      <a:headEnd type="none" w="med" len="med"/>
                      <a:tailEnd type="none" w="med" len="med"/>
                    </a:lnR>
                    <a:lnT w="9525" cap="flat" cmpd="sng" algn="ctr">
                      <a:solidFill>
                        <a:schemeClr val="accent1"/>
                      </a:solidFill>
                      <a:prstDash val="solid"/>
                      <a:round/>
                      <a:headEnd type="none" w="med" len="med"/>
                      <a:tailEnd type="none" w="med" len="med"/>
                    </a:lnT>
                    <a:lnB w="9525"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0001"/>
                  </a:ext>
                </a:extLst>
              </a:tr>
              <a:tr h="2070927">
                <a:tc>
                  <a:txBody>
                    <a:bodyPr/>
                    <a:lstStyle/>
                    <a:p>
                      <a:r>
                        <a:rPr lang="ca-ES" sz="1400" b="1" kern="1200" baseline="0" noProof="0">
                          <a:solidFill>
                            <a:schemeClr val="dk1"/>
                          </a:solidFill>
                          <a:latin typeface="+mn-lt"/>
                          <a:ea typeface="+mn-ea"/>
                          <a:cs typeface="+mn-cs"/>
                        </a:rPr>
                        <a:t>Dret mercantil</a:t>
                      </a:r>
                      <a:endParaRPr lang="ca-ES" sz="1400" b="1" noProof="0">
                        <a:solidFill>
                          <a:schemeClr val="tx1"/>
                        </a:solidFill>
                      </a:endParaRPr>
                    </a:p>
                  </a:txBody>
                  <a:tcPr marL="91442" marR="91442" marT="45699" marB="45699" anchor="ctr">
                    <a:lnL w="9525" cap="flat" cmpd="sng" algn="ctr">
                      <a:solidFill>
                        <a:schemeClr val="accent1"/>
                      </a:solidFill>
                      <a:prstDash val="solid"/>
                      <a:round/>
                      <a:headEnd type="none" w="med" len="med"/>
                      <a:tailEnd type="none" w="med" len="med"/>
                    </a:lnL>
                    <a:lnR w="9525" cap="flat" cmpd="sng" algn="ctr">
                      <a:solidFill>
                        <a:schemeClr val="accent1"/>
                      </a:solidFill>
                      <a:prstDash val="solid"/>
                      <a:round/>
                      <a:headEnd type="none" w="med" len="med"/>
                      <a:tailEnd type="none" w="med" len="med"/>
                    </a:lnR>
                    <a:lnT w="9525" cap="flat" cmpd="sng" algn="ctr">
                      <a:solidFill>
                        <a:schemeClr val="accent1"/>
                      </a:solidFill>
                      <a:prstDash val="solid"/>
                      <a:round/>
                      <a:headEnd type="none" w="med" len="med"/>
                      <a:tailEnd type="none" w="med" len="med"/>
                    </a:lnT>
                    <a:lnB w="9525" cap="flat" cmpd="sng" algn="ctr">
                      <a:solidFill>
                        <a:schemeClr val="accent1"/>
                      </a:solidFill>
                      <a:prstDash val="solid"/>
                      <a:round/>
                      <a:headEnd type="none" w="med" len="med"/>
                      <a:tailEnd type="none" w="med" len="med"/>
                    </a:lnB>
                    <a:noFill/>
                  </a:tcPr>
                </a:tc>
                <a:tc>
                  <a:txBody>
                    <a:bodyPr/>
                    <a:lstStyle/>
                    <a:p>
                      <a:pPr marL="0" algn="just" defTabSz="914400" rtl="0" eaLnBrk="1" latinLnBrk="0" hangingPunct="1"/>
                      <a:r>
                        <a:rPr lang="ca-ES" sz="1200" b="0" kern="1200" baseline="0" noProof="0" dirty="0">
                          <a:solidFill>
                            <a:schemeClr val="dk1"/>
                          </a:solidFill>
                          <a:latin typeface="+mn-lt"/>
                          <a:ea typeface="+mn-ea"/>
                          <a:cs typeface="+mn-cs"/>
                        </a:rPr>
                        <a:t>El </a:t>
                      </a:r>
                      <a:r>
                        <a:rPr lang="ca-ES" sz="1200" b="1" kern="1200" baseline="0" noProof="0" dirty="0">
                          <a:solidFill>
                            <a:schemeClr val="dk1"/>
                          </a:solidFill>
                          <a:latin typeface="+mn-lt"/>
                          <a:ea typeface="+mn-ea"/>
                          <a:cs typeface="+mn-cs"/>
                        </a:rPr>
                        <a:t>Dret mercantil </a:t>
                      </a:r>
                      <a:r>
                        <a:rPr lang="ca-ES" sz="1200" b="0" kern="1200" baseline="0" noProof="0" dirty="0">
                          <a:solidFill>
                            <a:schemeClr val="dk1"/>
                          </a:solidFill>
                          <a:latin typeface="+mn-lt"/>
                          <a:ea typeface="+mn-ea"/>
                          <a:cs typeface="+mn-cs"/>
                        </a:rPr>
                        <a:t>o </a:t>
                      </a:r>
                      <a:r>
                        <a:rPr lang="ca-ES" sz="1200" b="1" kern="1200" baseline="0" noProof="0" dirty="0">
                          <a:solidFill>
                            <a:schemeClr val="dk1"/>
                          </a:solidFill>
                          <a:latin typeface="+mn-lt"/>
                          <a:ea typeface="+mn-ea"/>
                          <a:cs typeface="+mn-cs"/>
                        </a:rPr>
                        <a:t>Dret del comerç </a:t>
                      </a:r>
                      <a:r>
                        <a:rPr lang="ca-ES" sz="1200" b="0" kern="1200" baseline="0" noProof="0" dirty="0">
                          <a:solidFill>
                            <a:schemeClr val="dk1"/>
                          </a:solidFill>
                          <a:latin typeface="+mn-lt"/>
                          <a:ea typeface="+mn-ea"/>
                          <a:cs typeface="+mn-cs"/>
                        </a:rPr>
                        <a:t>és una part més específica del Dret que regula les normes aplicables als comerciants en el desenvolupament de les seves activitats o als actes de comerç.</a:t>
                      </a:r>
                    </a:p>
                    <a:p>
                      <a:pPr marL="0" algn="just" defTabSz="914400" rtl="0" eaLnBrk="1" latinLnBrk="0" hangingPunct="1"/>
                      <a:r>
                        <a:rPr lang="ca-ES" sz="1200" b="0" kern="1200" baseline="0" noProof="0" dirty="0">
                          <a:solidFill>
                            <a:schemeClr val="dk1"/>
                          </a:solidFill>
                          <a:latin typeface="+mn-lt"/>
                          <a:ea typeface="+mn-ea"/>
                          <a:cs typeface="+mn-cs"/>
                        </a:rPr>
                        <a:t>Les fonts del </a:t>
                      </a:r>
                      <a:r>
                        <a:rPr lang="ca-ES" sz="1200" b="1" kern="1200" baseline="0" noProof="0" dirty="0">
                          <a:solidFill>
                            <a:schemeClr val="dk1"/>
                          </a:solidFill>
                          <a:latin typeface="+mn-lt"/>
                          <a:ea typeface="+mn-ea"/>
                          <a:cs typeface="+mn-cs"/>
                        </a:rPr>
                        <a:t>Codi de comerç </a:t>
                      </a:r>
                      <a:r>
                        <a:rPr lang="ca-ES" sz="1200" b="0" kern="1200" baseline="0" noProof="0" dirty="0">
                          <a:solidFill>
                            <a:schemeClr val="dk1"/>
                          </a:solidFill>
                          <a:latin typeface="+mn-lt"/>
                          <a:ea typeface="+mn-ea"/>
                          <a:cs typeface="+mn-cs"/>
                        </a:rPr>
                        <a:t>estan detallades a l’article 2 d’aquest Codi, que indica que, per regular els actes de comerç, en primer lloc cal aplicar-hi el Codi de comerç; en segon lloc, els usos de comerç (el costum mercantil), i, en defecte d’ambdós, el Dret comú (que és el Dret civil, encarnat pel Codi civil). 	</a:t>
                      </a:r>
                    </a:p>
                  </a:txBody>
                  <a:tcPr marL="91442" marR="91442" marT="45699" marB="45699" anchor="ctr">
                    <a:lnL w="9525" cap="flat" cmpd="sng" algn="ctr">
                      <a:solidFill>
                        <a:schemeClr val="accent1"/>
                      </a:solidFill>
                      <a:prstDash val="solid"/>
                      <a:round/>
                      <a:headEnd type="none" w="med" len="med"/>
                      <a:tailEnd type="none" w="med" len="med"/>
                    </a:lnL>
                    <a:lnR w="9525" cap="flat" cmpd="sng" algn="ctr">
                      <a:solidFill>
                        <a:schemeClr val="accent1"/>
                      </a:solidFill>
                      <a:prstDash val="solid"/>
                      <a:round/>
                      <a:headEnd type="none" w="med" len="med"/>
                      <a:tailEnd type="none" w="med" len="med"/>
                    </a:lnR>
                    <a:lnT w="9525" cap="flat" cmpd="sng" algn="ctr">
                      <a:solidFill>
                        <a:schemeClr val="accent1"/>
                      </a:solidFill>
                      <a:prstDash val="solid"/>
                      <a:round/>
                      <a:headEnd type="none" w="med" len="med"/>
                      <a:tailEnd type="none" w="med" len="med"/>
                    </a:lnT>
                    <a:lnB w="9525"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Título">
            <a:extLst>
              <a:ext uri="{FF2B5EF4-FFF2-40B4-BE49-F238E27FC236}">
                <a16:creationId xmlns:a16="http://schemas.microsoft.com/office/drawing/2014/main" id="{0907EEA6-5C5E-208C-A264-4B1A3774FB92}"/>
              </a:ext>
            </a:extLst>
          </p:cNvPr>
          <p:cNvSpPr>
            <a:spLocks noGrp="1" noChangeArrowheads="1"/>
          </p:cNvSpPr>
          <p:nvPr>
            <p:ph type="title"/>
          </p:nvPr>
        </p:nvSpPr>
        <p:spPr/>
        <p:txBody>
          <a:bodyPr/>
          <a:lstStyle/>
          <a:p>
            <a:r>
              <a:rPr lang="es-ES" altLang="es-ES"/>
              <a:t>Elaboració i aprovació de les normes jurídiques</a:t>
            </a:r>
          </a:p>
        </p:txBody>
      </p:sp>
      <p:pic>
        <p:nvPicPr>
          <p:cNvPr id="12291" name="Imagen 1">
            <a:extLst>
              <a:ext uri="{FF2B5EF4-FFF2-40B4-BE49-F238E27FC236}">
                <a16:creationId xmlns:a16="http://schemas.microsoft.com/office/drawing/2014/main" id="{E91DE072-82F0-E966-4DA6-5E640625E85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652838" y="1520825"/>
            <a:ext cx="4368800" cy="442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Título">
            <a:extLst>
              <a:ext uri="{FF2B5EF4-FFF2-40B4-BE49-F238E27FC236}">
                <a16:creationId xmlns:a16="http://schemas.microsoft.com/office/drawing/2014/main" id="{B5F645EE-16F4-8E43-80F0-6CE35035E412}"/>
              </a:ext>
            </a:extLst>
          </p:cNvPr>
          <p:cNvSpPr>
            <a:spLocks noGrp="1" noChangeArrowheads="1"/>
          </p:cNvSpPr>
          <p:nvPr>
            <p:ph type="title"/>
          </p:nvPr>
        </p:nvSpPr>
        <p:spPr/>
        <p:txBody>
          <a:bodyPr/>
          <a:lstStyle/>
          <a:p>
            <a:r>
              <a:rPr lang="es-ES" altLang="es-ES"/>
              <a:t>Documentació i informació jurídica</a:t>
            </a:r>
          </a:p>
        </p:txBody>
      </p:sp>
      <p:sp>
        <p:nvSpPr>
          <p:cNvPr id="3" name="2 Llamada de flecha hacia abajo">
            <a:extLst>
              <a:ext uri="{FF2B5EF4-FFF2-40B4-BE49-F238E27FC236}">
                <a16:creationId xmlns:a16="http://schemas.microsoft.com/office/drawing/2014/main" id="{6570AD50-6F2F-52E3-4083-12B11F2A0EC8}"/>
              </a:ext>
            </a:extLst>
          </p:cNvPr>
          <p:cNvSpPr/>
          <p:nvPr/>
        </p:nvSpPr>
        <p:spPr>
          <a:xfrm>
            <a:off x="2987675" y="1968500"/>
            <a:ext cx="5699125" cy="611188"/>
          </a:xfrm>
          <a:prstGeom prst="downArrowCallout">
            <a:avLst>
              <a:gd name="adj1" fmla="val 25000"/>
              <a:gd name="adj2" fmla="val 25000"/>
              <a:gd name="adj3" fmla="val 25000"/>
              <a:gd name="adj4" fmla="val 5217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sz="1400" b="1" dirty="0"/>
              <a:t>Estructura del </a:t>
            </a:r>
            <a:r>
              <a:rPr lang="ca-ES" sz="1400" b="1" i="1" dirty="0"/>
              <a:t>Diari</a:t>
            </a:r>
            <a:r>
              <a:rPr lang="es-ES" sz="1400" b="1" i="1" dirty="0"/>
              <a:t> Oficial de la Unió Europea </a:t>
            </a:r>
            <a:endParaRPr lang="es-ES" sz="1400" b="1" dirty="0"/>
          </a:p>
        </p:txBody>
      </p:sp>
      <p:sp>
        <p:nvSpPr>
          <p:cNvPr id="13316" name="Rectangle 9">
            <a:extLst>
              <a:ext uri="{FF2B5EF4-FFF2-40B4-BE49-F238E27FC236}">
                <a16:creationId xmlns:a16="http://schemas.microsoft.com/office/drawing/2014/main" id="{1F129027-7CBC-EF56-2026-D51A9D56AEA7}"/>
              </a:ext>
            </a:extLst>
          </p:cNvPr>
          <p:cNvSpPr>
            <a:spLocks noChangeArrowheads="1"/>
          </p:cNvSpPr>
          <p:nvPr/>
        </p:nvSpPr>
        <p:spPr bwMode="auto">
          <a:xfrm>
            <a:off x="2965450" y="2724150"/>
            <a:ext cx="5721350" cy="360363"/>
          </a:xfrm>
          <a:prstGeom prst="rect">
            <a:avLst/>
          </a:prstGeom>
          <a:solidFill>
            <a:srgbClr val="99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ctr" eaLnBrk="1" hangingPunct="1">
              <a:spcBef>
                <a:spcPct val="0"/>
              </a:spcBef>
              <a:buFontTx/>
              <a:buNone/>
            </a:pPr>
            <a:r>
              <a:rPr lang="es-ES" altLang="es-ES" b="1"/>
              <a:t>Sèrie L</a:t>
            </a:r>
          </a:p>
        </p:txBody>
      </p:sp>
      <p:sp>
        <p:nvSpPr>
          <p:cNvPr id="13317" name="Rectangle 9">
            <a:extLst>
              <a:ext uri="{FF2B5EF4-FFF2-40B4-BE49-F238E27FC236}">
                <a16:creationId xmlns:a16="http://schemas.microsoft.com/office/drawing/2014/main" id="{3B300B98-C313-1A06-E0FB-06D1BC22147D}"/>
              </a:ext>
            </a:extLst>
          </p:cNvPr>
          <p:cNvSpPr>
            <a:spLocks noChangeArrowheads="1"/>
          </p:cNvSpPr>
          <p:nvPr/>
        </p:nvSpPr>
        <p:spPr bwMode="auto">
          <a:xfrm>
            <a:off x="2965450" y="3198813"/>
            <a:ext cx="5721350" cy="360362"/>
          </a:xfrm>
          <a:prstGeom prst="rect">
            <a:avLst/>
          </a:prstGeom>
          <a:solidFill>
            <a:srgbClr val="99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ctr" eaLnBrk="1" hangingPunct="1">
              <a:spcBef>
                <a:spcPct val="0"/>
              </a:spcBef>
              <a:buFontTx/>
              <a:buNone/>
            </a:pPr>
            <a:r>
              <a:rPr lang="es-ES" altLang="es-ES" b="1"/>
              <a:t>Sèrie C</a:t>
            </a:r>
          </a:p>
        </p:txBody>
      </p:sp>
      <p:sp>
        <p:nvSpPr>
          <p:cNvPr id="13318" name="Rectangle 9">
            <a:extLst>
              <a:ext uri="{FF2B5EF4-FFF2-40B4-BE49-F238E27FC236}">
                <a16:creationId xmlns:a16="http://schemas.microsoft.com/office/drawing/2014/main" id="{3E087E67-8B53-2199-0175-3CB243D9907E}"/>
              </a:ext>
            </a:extLst>
          </p:cNvPr>
          <p:cNvSpPr>
            <a:spLocks noChangeArrowheads="1"/>
          </p:cNvSpPr>
          <p:nvPr/>
        </p:nvSpPr>
        <p:spPr bwMode="auto">
          <a:xfrm>
            <a:off x="2965450" y="3689350"/>
            <a:ext cx="5721350" cy="360363"/>
          </a:xfrm>
          <a:prstGeom prst="rect">
            <a:avLst/>
          </a:prstGeom>
          <a:solidFill>
            <a:srgbClr val="99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ctr" eaLnBrk="1" hangingPunct="1">
              <a:spcBef>
                <a:spcPct val="0"/>
              </a:spcBef>
              <a:buFontTx/>
              <a:buNone/>
            </a:pPr>
            <a:r>
              <a:rPr lang="es-ES" altLang="es-ES" b="1"/>
              <a:t>Suplement S</a:t>
            </a:r>
          </a:p>
        </p:txBody>
      </p:sp>
      <p:sp>
        <p:nvSpPr>
          <p:cNvPr id="13319" name="Rectangle 9">
            <a:extLst>
              <a:ext uri="{FF2B5EF4-FFF2-40B4-BE49-F238E27FC236}">
                <a16:creationId xmlns:a16="http://schemas.microsoft.com/office/drawing/2014/main" id="{23B8F66E-3911-75E8-F2DF-B1D04DAB1387}"/>
              </a:ext>
            </a:extLst>
          </p:cNvPr>
          <p:cNvSpPr>
            <a:spLocks noChangeArrowheads="1"/>
          </p:cNvSpPr>
          <p:nvPr/>
        </p:nvSpPr>
        <p:spPr bwMode="auto">
          <a:xfrm>
            <a:off x="2940050" y="4200525"/>
            <a:ext cx="5721350" cy="360363"/>
          </a:xfrm>
          <a:prstGeom prst="rect">
            <a:avLst/>
          </a:prstGeom>
          <a:solidFill>
            <a:srgbClr val="99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lgn="just">
              <a:spcBef>
                <a:spcPct val="20000"/>
              </a:spcBef>
              <a:buChar char="•"/>
              <a:defRPr sz="1400">
                <a:solidFill>
                  <a:schemeClr val="tx1"/>
                </a:solidFill>
                <a:latin typeface="Arial" panose="020B0604020202020204" pitchFamily="34" charset="0"/>
              </a:defRPr>
            </a:lvl1pPr>
            <a:lvl2pPr marL="742950" indent="-285750" algn="just">
              <a:spcBef>
                <a:spcPct val="20000"/>
              </a:spcBef>
              <a:buChar char="–"/>
              <a:defRPr sz="1400">
                <a:solidFill>
                  <a:schemeClr val="tx1"/>
                </a:solidFill>
                <a:latin typeface="Arial" panose="020B0604020202020204" pitchFamily="34" charset="0"/>
              </a:defRPr>
            </a:lvl2pPr>
            <a:lvl3pPr marL="1143000" indent="-228600" algn="just">
              <a:spcBef>
                <a:spcPct val="20000"/>
              </a:spcBef>
              <a:buChar char="•"/>
              <a:defRPr sz="1400">
                <a:solidFill>
                  <a:schemeClr val="tx1"/>
                </a:solidFill>
                <a:latin typeface="Arial" panose="020B0604020202020204" pitchFamily="34" charset="0"/>
              </a:defRPr>
            </a:lvl3pPr>
            <a:lvl4pPr marL="1600200" indent="-228600" algn="just">
              <a:spcBef>
                <a:spcPct val="20000"/>
              </a:spcBef>
              <a:buChar char="–"/>
              <a:defRPr sz="1400">
                <a:solidFill>
                  <a:schemeClr val="tx1"/>
                </a:solidFill>
                <a:latin typeface="Arial" panose="020B0604020202020204" pitchFamily="34" charset="0"/>
              </a:defRPr>
            </a:lvl4pPr>
            <a:lvl5pPr marL="2057400" indent="-228600" algn="just">
              <a:spcBef>
                <a:spcPct val="20000"/>
              </a:spcBef>
              <a:buChar char="»"/>
              <a:defRPr sz="1400">
                <a:solidFill>
                  <a:schemeClr val="tx1"/>
                </a:solidFill>
                <a:latin typeface="Arial" panose="020B0604020202020204" pitchFamily="34" charset="0"/>
              </a:defRPr>
            </a:lvl5pPr>
            <a:lvl6pPr marL="2514600" indent="-228600" algn="just"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algn="just"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algn="just"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algn="just" eaLnBrk="0" fontAlgn="base" hangingPunct="0">
              <a:spcBef>
                <a:spcPct val="20000"/>
              </a:spcBef>
              <a:spcAft>
                <a:spcPct val="0"/>
              </a:spcAft>
              <a:buChar char="»"/>
              <a:defRPr sz="1400">
                <a:solidFill>
                  <a:schemeClr val="tx1"/>
                </a:solidFill>
                <a:latin typeface="Arial" panose="020B0604020202020204" pitchFamily="34" charset="0"/>
              </a:defRPr>
            </a:lvl9pPr>
          </a:lstStyle>
          <a:p>
            <a:pPr algn="ctr" eaLnBrk="1" hangingPunct="1">
              <a:spcBef>
                <a:spcPct val="0"/>
              </a:spcBef>
              <a:buFontTx/>
              <a:buNone/>
            </a:pPr>
            <a:r>
              <a:rPr lang="es-ES" altLang="es-ES" b="1"/>
              <a:t>Annex</a:t>
            </a:r>
          </a:p>
        </p:txBody>
      </p:sp>
    </p:spTree>
  </p:cSld>
  <p:clrMapOvr>
    <a:masterClrMapping/>
  </p:clrMapOvr>
  <p:transition/>
</p:sld>
</file>

<file path=ppt/theme/theme1.xml><?xml version="1.0" encoding="utf-8"?>
<a:theme xmlns:a="http://schemas.openxmlformats.org/drawingml/2006/main" name="Diseño predeterminado">
  <a:themeElements>
    <a:clrScheme name="Diseño predeterminado 13">
      <a:dk1>
        <a:srgbClr val="000000"/>
      </a:dk1>
      <a:lt1>
        <a:srgbClr val="FFFFFF"/>
      </a:lt1>
      <a:dk2>
        <a:srgbClr val="000080"/>
      </a:dk2>
      <a:lt2>
        <a:srgbClr val="808080"/>
      </a:lt2>
      <a:accent1>
        <a:srgbClr val="0066FF"/>
      </a:accent1>
      <a:accent2>
        <a:srgbClr val="FFFFFF"/>
      </a:accent2>
      <a:accent3>
        <a:srgbClr val="FFFFFF"/>
      </a:accent3>
      <a:accent4>
        <a:srgbClr val="000000"/>
      </a:accent4>
      <a:accent5>
        <a:srgbClr val="AAB8FF"/>
      </a:accent5>
      <a:accent6>
        <a:srgbClr val="E7E7E7"/>
      </a:accent6>
      <a:hlink>
        <a:srgbClr val="009999"/>
      </a:hlink>
      <a:folHlink>
        <a:srgbClr val="009999"/>
      </a:folHlink>
    </a:clrScheme>
    <a:fontScheme name="Diseño predetermin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iseño predeterminado 13">
        <a:dk1>
          <a:srgbClr val="000000"/>
        </a:dk1>
        <a:lt1>
          <a:srgbClr val="FFFFFF"/>
        </a:lt1>
        <a:dk2>
          <a:srgbClr val="000080"/>
        </a:dk2>
        <a:lt2>
          <a:srgbClr val="808080"/>
        </a:lt2>
        <a:accent1>
          <a:srgbClr val="0066FF"/>
        </a:accent1>
        <a:accent2>
          <a:srgbClr val="FFFFFF"/>
        </a:accent2>
        <a:accent3>
          <a:srgbClr val="FFFFFF"/>
        </a:accent3>
        <a:accent4>
          <a:srgbClr val="000000"/>
        </a:accent4>
        <a:accent5>
          <a:srgbClr val="AAB8FF"/>
        </a:accent5>
        <a:accent6>
          <a:srgbClr val="E7E7E7"/>
        </a:accent6>
        <a:hlink>
          <a:srgbClr val="009999"/>
        </a:hlink>
        <a:folHlink>
          <a:srgbClr val="0099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0cb7bcbe-78d5-4388-a7ec-1f5835c9a8ad" xsi:nil="true"/>
    <lcf76f155ced4ddcb4097134ff3c332f xmlns="c2054961-9ca7-4b1d-a938-221454b1fa5d">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o" ma:contentTypeID="0x010100A12CF62C539F3A4CAFFF5385648CD41C" ma:contentTypeVersion="15" ma:contentTypeDescription="Crear nuevo documento." ma:contentTypeScope="" ma:versionID="03a0aa87844675b66ab75cd39fb163c6">
  <xsd:schema xmlns:xsd="http://www.w3.org/2001/XMLSchema" xmlns:xs="http://www.w3.org/2001/XMLSchema" xmlns:p="http://schemas.microsoft.com/office/2006/metadata/properties" xmlns:ns2="c2054961-9ca7-4b1d-a938-221454b1fa5d" xmlns:ns3="0cb7bcbe-78d5-4388-a7ec-1f5835c9a8ad" targetNamespace="http://schemas.microsoft.com/office/2006/metadata/properties" ma:root="true" ma:fieldsID="8e596702251a8c63fc4561b7712c5572" ns2:_="" ns3:_="">
    <xsd:import namespace="c2054961-9ca7-4b1d-a938-221454b1fa5d"/>
    <xsd:import namespace="0cb7bcbe-78d5-4388-a7ec-1f5835c9a8ad"/>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2054961-9ca7-4b1d-a938-221454b1fa5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description="" ma:hidden="true" ma:indexed="true" ma:internalName="MediaServiceDateTaken" ma:readOnly="true">
      <xsd:simpleType>
        <xsd:restriction base="dms:Text"/>
      </xsd:simpleType>
    </xsd:element>
    <xsd:element name="MediaServiceObjectDetectorVersions" ma:index="12" nillable="true" ma:displayName="MediaServiceObjectDetectorVersions" ma:description=""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Etiquetas de imagen" ma:readOnly="false" ma:fieldId="{5cf76f15-5ced-4ddc-b409-7134ff3c332f}" ma:taxonomyMulti="true" ma:sspId="4fb58666-e629-4e5a-b780-b8dcc15b318b"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cb7bcbe-78d5-4388-a7ec-1f5835c9a8ad"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a77746a1-352d-456a-a06a-5a3c5d1f79ea}" ma:internalName="TaxCatchAll" ma:showField="CatchAllData" ma:web="0cb7bcbe-78d5-4388-a7ec-1f5835c9a8ad">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Detalles de uso compartido"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C72D7F5-F371-498F-AEB1-DFA5CEACCF08}">
  <ds:schemaRefs>
    <ds:schemaRef ds:uri="http://schemas.microsoft.com/office/2006/metadata/properties"/>
    <ds:schemaRef ds:uri="http://schemas.microsoft.com/office/infopath/2007/PartnerControls"/>
    <ds:schemaRef ds:uri="0cb7bcbe-78d5-4388-a7ec-1f5835c9a8ad"/>
    <ds:schemaRef ds:uri="c2054961-9ca7-4b1d-a938-221454b1fa5d"/>
  </ds:schemaRefs>
</ds:datastoreItem>
</file>

<file path=customXml/itemProps2.xml><?xml version="1.0" encoding="utf-8"?>
<ds:datastoreItem xmlns:ds="http://schemas.openxmlformats.org/officeDocument/2006/customXml" ds:itemID="{6F06E1AA-DB49-4E7F-A4CA-7D5230AC3270}">
  <ds:schemaRefs>
    <ds:schemaRef ds:uri="http://schemas.microsoft.com/sharepoint/v3/contenttype/forms"/>
  </ds:schemaRefs>
</ds:datastoreItem>
</file>

<file path=customXml/itemProps3.xml><?xml version="1.0" encoding="utf-8"?>
<ds:datastoreItem xmlns:ds="http://schemas.openxmlformats.org/officeDocument/2006/customXml" ds:itemID="{E65E9435-7B77-41F1-A10E-84789E419F12}"/>
</file>

<file path=docProps/app.xml><?xml version="1.0" encoding="utf-8"?>
<Properties xmlns="http://schemas.openxmlformats.org/officeDocument/2006/extended-properties" xmlns:vt="http://schemas.openxmlformats.org/officeDocument/2006/docPropsVTypes">
  <TotalTime>0</TotalTime>
  <Words>772</Words>
  <Application>Microsoft Office PowerPoint</Application>
  <PresentationFormat>Presentación en pantalla (4:3)</PresentationFormat>
  <Paragraphs>48</Paragraphs>
  <Slides>10</Slides>
  <Notes>1</Notes>
  <HiddenSlides>0</HiddenSlides>
  <MMClips>0</MMClips>
  <ScaleCrop>false</ScaleCrop>
  <HeadingPairs>
    <vt:vector size="4" baseType="variant">
      <vt:variant>
        <vt:lpstr>Tema</vt:lpstr>
      </vt:variant>
      <vt:variant>
        <vt:i4>1</vt:i4>
      </vt:variant>
      <vt:variant>
        <vt:lpstr>Títulos de diapositiva</vt:lpstr>
      </vt:variant>
      <vt:variant>
        <vt:i4>10</vt:i4>
      </vt:variant>
    </vt:vector>
  </HeadingPairs>
  <TitlesOfParts>
    <vt:vector size="11" baseType="lpstr">
      <vt:lpstr>Diseño predeterminado</vt:lpstr>
      <vt:lpstr>Presentación de PowerPoint</vt:lpstr>
      <vt:lpstr>Presentación de PowerPoint</vt:lpstr>
      <vt:lpstr>Dret públic i privat</vt:lpstr>
      <vt:lpstr>Fonts del Dret</vt:lpstr>
      <vt:lpstr>Fonts del Dret</vt:lpstr>
      <vt:lpstr>L’ordenament jurídic</vt:lpstr>
      <vt:lpstr>Normativa civil i normativa mercantil</vt:lpstr>
      <vt:lpstr>Elaboració i aprovació de les normes jurídiques</vt:lpstr>
      <vt:lpstr>Documentació i informació jurídica</vt:lpstr>
      <vt:lpstr>Documentació i informació jurídica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Macmillan Education</dc:creator>
  <cp:lastModifiedBy/>
  <cp:revision>5</cp:revision>
  <dcterms:created xsi:type="dcterms:W3CDTF">2020-08-06T16:34:13Z</dcterms:created>
  <dcterms:modified xsi:type="dcterms:W3CDTF">2024-09-16T08:30:53Z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0x010100A12CF62C539F3A4CAFFF5385648CD41C</vt:lpwstr>
  </property>
  <property fmtid="{D5CDD505-2E9C-101B-9397-08002B2CF9AE}" pid="3" name="MediaServiceImageTags">
    <vt:lpwstr/>
  </property>
</Properties>
</file>