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6" r:id="rId5"/>
    <p:sldId id="258" r:id="rId6"/>
    <p:sldId id="259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Animation="0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4FF"/>
    <a:srgbClr val="99CCFF"/>
    <a:srgbClr val="CCECFF"/>
    <a:srgbClr val="000064"/>
    <a:srgbClr val="0066FF"/>
    <a:srgbClr val="00008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1E9261-925B-4AA1-94F7-A72E43BDB842}" v="10" dt="2025-07-15T12:30:02.7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224" autoAdjust="0"/>
    <p:restoredTop sz="86364" autoAdjust="0"/>
  </p:normalViewPr>
  <p:slideViewPr>
    <p:cSldViewPr snapToObjects="1">
      <p:cViewPr varScale="1">
        <p:scale>
          <a:sx n="95" d="100"/>
          <a:sy n="95" d="100"/>
        </p:scale>
        <p:origin x="93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86" d="100"/>
          <a:sy n="86" d="100"/>
        </p:scale>
        <p:origin x="-2466" y="-78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goña Fuente Larrazabal" userId="8c64b039-9392-475d-8c70-37137837b7bd" providerId="ADAL" clId="{991E9261-925B-4AA1-94F7-A72E43BDB842}"/>
    <pc:docChg chg="custSel modSld modMainMaster">
      <pc:chgData name="Begoña Fuente Larrazabal" userId="8c64b039-9392-475d-8c70-37137837b7bd" providerId="ADAL" clId="{991E9261-925B-4AA1-94F7-A72E43BDB842}" dt="2025-07-15T12:40:12.778" v="45" actId="20577"/>
      <pc:docMkLst>
        <pc:docMk/>
      </pc:docMkLst>
      <pc:sldChg chg="addSp delSp modSp mod modClrScheme chgLayout">
        <pc:chgData name="Begoña Fuente Larrazabal" userId="8c64b039-9392-475d-8c70-37137837b7bd" providerId="ADAL" clId="{991E9261-925B-4AA1-94F7-A72E43BDB842}" dt="2025-07-15T10:02:06.207" v="11" actId="122"/>
        <pc:sldMkLst>
          <pc:docMk/>
          <pc:sldMk cId="0" sldId="258"/>
        </pc:sldMkLst>
        <pc:spChg chg="mod">
          <ac:chgData name="Begoña Fuente Larrazabal" userId="8c64b039-9392-475d-8c70-37137837b7bd" providerId="ADAL" clId="{991E9261-925B-4AA1-94F7-A72E43BDB842}" dt="2025-07-15T10:02:06.207" v="11" actId="122"/>
          <ac:spMkLst>
            <pc:docMk/>
            <pc:sldMk cId="0" sldId="258"/>
            <ac:spMk id="6146" creationId="{E84A9B08-6AA1-FF15-753E-46BC154528C8}"/>
          </ac:spMkLst>
        </pc:spChg>
        <pc:spChg chg="add del mod">
          <ac:chgData name="Begoña Fuente Larrazabal" userId="8c64b039-9392-475d-8c70-37137837b7bd" providerId="ADAL" clId="{991E9261-925B-4AA1-94F7-A72E43BDB842}" dt="2025-07-15T10:01:22.754" v="10" actId="478"/>
          <ac:spMkLst>
            <pc:docMk/>
            <pc:sldMk cId="0" sldId="258"/>
            <ac:spMk id="6151" creationId="{0B55CEC1-6414-910A-08CE-13A396508AFA}"/>
          </ac:spMkLst>
        </pc:spChg>
        <pc:spChg chg="add del mod">
          <ac:chgData name="Begoña Fuente Larrazabal" userId="8c64b039-9392-475d-8c70-37137837b7bd" providerId="ADAL" clId="{991E9261-925B-4AA1-94F7-A72E43BDB842}" dt="2025-07-15T10:01:11.511" v="8" actId="478"/>
          <ac:spMkLst>
            <pc:docMk/>
            <pc:sldMk cId="0" sldId="258"/>
            <ac:spMk id="6153" creationId="{0EAD00CC-1633-FCE6-1D5F-113ECC1786AB}"/>
          </ac:spMkLst>
        </pc:spChg>
        <pc:picChg chg="add mod">
          <ac:chgData name="Begoña Fuente Larrazabal" userId="8c64b039-9392-475d-8c70-37137837b7bd" providerId="ADAL" clId="{991E9261-925B-4AA1-94F7-A72E43BDB842}" dt="2025-07-15T09:31:11.816" v="7" actId="1076"/>
          <ac:picMkLst>
            <pc:docMk/>
            <pc:sldMk cId="0" sldId="258"/>
            <ac:picMk id="3" creationId="{3005197C-8679-906E-6CEB-130A2E930A44}"/>
          </ac:picMkLst>
        </pc:picChg>
        <pc:picChg chg="del">
          <ac:chgData name="Begoña Fuente Larrazabal" userId="8c64b039-9392-475d-8c70-37137837b7bd" providerId="ADAL" clId="{991E9261-925B-4AA1-94F7-A72E43BDB842}" dt="2025-07-15T09:26:57.665" v="0" actId="478"/>
          <ac:picMkLst>
            <pc:docMk/>
            <pc:sldMk cId="0" sldId="258"/>
            <ac:picMk id="6147" creationId="{72DA5F73-07E9-1A41-447B-721B52FE6273}"/>
          </ac:picMkLst>
        </pc:picChg>
      </pc:sldChg>
      <pc:sldChg chg="addSp delSp modSp mod">
        <pc:chgData name="Begoña Fuente Larrazabal" userId="8c64b039-9392-475d-8c70-37137837b7bd" providerId="ADAL" clId="{991E9261-925B-4AA1-94F7-A72E43BDB842}" dt="2025-07-15T10:03:03.784" v="17" actId="1076"/>
        <pc:sldMkLst>
          <pc:docMk/>
          <pc:sldMk cId="0" sldId="259"/>
        </pc:sldMkLst>
        <pc:picChg chg="add mod">
          <ac:chgData name="Begoña Fuente Larrazabal" userId="8c64b039-9392-475d-8c70-37137837b7bd" providerId="ADAL" clId="{991E9261-925B-4AA1-94F7-A72E43BDB842}" dt="2025-07-15T10:02:33.939" v="14" actId="1076"/>
          <ac:picMkLst>
            <pc:docMk/>
            <pc:sldMk cId="0" sldId="259"/>
            <ac:picMk id="3" creationId="{E36593D2-FCCC-07B0-B683-B36472CC1106}"/>
          </ac:picMkLst>
        </pc:picChg>
        <pc:picChg chg="add mod">
          <ac:chgData name="Begoña Fuente Larrazabal" userId="8c64b039-9392-475d-8c70-37137837b7bd" providerId="ADAL" clId="{991E9261-925B-4AA1-94F7-A72E43BDB842}" dt="2025-07-15T10:03:03.784" v="17" actId="1076"/>
          <ac:picMkLst>
            <pc:docMk/>
            <pc:sldMk cId="0" sldId="259"/>
            <ac:picMk id="6" creationId="{C54ABA38-AEC3-B20C-FEE9-0B6D81895F0E}"/>
          </ac:picMkLst>
        </pc:picChg>
        <pc:picChg chg="del">
          <ac:chgData name="Begoña Fuente Larrazabal" userId="8c64b039-9392-475d-8c70-37137837b7bd" providerId="ADAL" clId="{991E9261-925B-4AA1-94F7-A72E43BDB842}" dt="2025-07-15T10:02:26.962" v="12" actId="478"/>
          <ac:picMkLst>
            <pc:docMk/>
            <pc:sldMk cId="0" sldId="259"/>
            <ac:picMk id="8196" creationId="{4E394D40-83A1-8E2F-71AF-570DBD805ECA}"/>
          </ac:picMkLst>
        </pc:picChg>
        <pc:picChg chg="del">
          <ac:chgData name="Begoña Fuente Larrazabal" userId="8c64b039-9392-475d-8c70-37137837b7bd" providerId="ADAL" clId="{991E9261-925B-4AA1-94F7-A72E43BDB842}" dt="2025-07-15T10:02:55.126" v="15" actId="478"/>
          <ac:picMkLst>
            <pc:docMk/>
            <pc:sldMk cId="0" sldId="259"/>
            <ac:picMk id="8197" creationId="{0EEB9ECB-D504-1710-07E1-E14F563DAFE6}"/>
          </ac:picMkLst>
        </pc:picChg>
      </pc:sldChg>
      <pc:sldChg chg="addSp delSp modSp mod">
        <pc:chgData name="Begoña Fuente Larrazabal" userId="8c64b039-9392-475d-8c70-37137837b7bd" providerId="ADAL" clId="{991E9261-925B-4AA1-94F7-A72E43BDB842}" dt="2025-07-15T12:26:58.958" v="23" actId="1076"/>
        <pc:sldMkLst>
          <pc:docMk/>
          <pc:sldMk cId="0" sldId="262"/>
        </pc:sldMkLst>
        <pc:picChg chg="add mod">
          <ac:chgData name="Begoña Fuente Larrazabal" userId="8c64b039-9392-475d-8c70-37137837b7bd" providerId="ADAL" clId="{991E9261-925B-4AA1-94F7-A72E43BDB842}" dt="2025-07-15T12:26:58.958" v="23" actId="1076"/>
          <ac:picMkLst>
            <pc:docMk/>
            <pc:sldMk cId="0" sldId="262"/>
            <ac:picMk id="3" creationId="{42717178-F0DD-4588-7CB2-6DDCF342F9E0}"/>
          </ac:picMkLst>
        </pc:picChg>
        <pc:picChg chg="del">
          <ac:chgData name="Begoña Fuente Larrazabal" userId="8c64b039-9392-475d-8c70-37137837b7bd" providerId="ADAL" clId="{991E9261-925B-4AA1-94F7-A72E43BDB842}" dt="2025-07-15T10:04:48.134" v="18" actId="478"/>
          <ac:picMkLst>
            <pc:docMk/>
            <pc:sldMk cId="0" sldId="262"/>
            <ac:picMk id="12294" creationId="{0CB78F38-8ECA-034D-14E8-22112F5BF7EE}"/>
          </ac:picMkLst>
        </pc:picChg>
      </pc:sldChg>
      <pc:sldChg chg="addSp delSp modSp mod">
        <pc:chgData name="Begoña Fuente Larrazabal" userId="8c64b039-9392-475d-8c70-37137837b7bd" providerId="ADAL" clId="{991E9261-925B-4AA1-94F7-A72E43BDB842}" dt="2025-07-15T12:27:57.930" v="26" actId="1076"/>
        <pc:sldMkLst>
          <pc:docMk/>
          <pc:sldMk cId="0" sldId="263"/>
        </pc:sldMkLst>
        <pc:picChg chg="add mod">
          <ac:chgData name="Begoña Fuente Larrazabal" userId="8c64b039-9392-475d-8c70-37137837b7bd" providerId="ADAL" clId="{991E9261-925B-4AA1-94F7-A72E43BDB842}" dt="2025-07-15T12:27:57.930" v="26" actId="1076"/>
          <ac:picMkLst>
            <pc:docMk/>
            <pc:sldMk cId="0" sldId="263"/>
            <ac:picMk id="3" creationId="{0585B4C7-F1F0-DB59-7B8F-B77ADB523E75}"/>
          </ac:picMkLst>
        </pc:picChg>
        <pc:picChg chg="del">
          <ac:chgData name="Begoña Fuente Larrazabal" userId="8c64b039-9392-475d-8c70-37137837b7bd" providerId="ADAL" clId="{991E9261-925B-4AA1-94F7-A72E43BDB842}" dt="2025-07-15T12:27:49.814" v="24" actId="478"/>
          <ac:picMkLst>
            <pc:docMk/>
            <pc:sldMk cId="0" sldId="263"/>
            <ac:picMk id="14341" creationId="{41074EFA-6628-5B6A-4750-024ADF80B8CA}"/>
          </ac:picMkLst>
        </pc:picChg>
      </pc:sldChg>
      <pc:sldChg chg="addSp delSp modSp mod">
        <pc:chgData name="Begoña Fuente Larrazabal" userId="8c64b039-9392-475d-8c70-37137837b7bd" providerId="ADAL" clId="{991E9261-925B-4AA1-94F7-A72E43BDB842}" dt="2025-07-15T12:29:12.038" v="32" actId="1076"/>
        <pc:sldMkLst>
          <pc:docMk/>
          <pc:sldMk cId="0" sldId="264"/>
        </pc:sldMkLst>
        <pc:picChg chg="add mod">
          <ac:chgData name="Begoña Fuente Larrazabal" userId="8c64b039-9392-475d-8c70-37137837b7bd" providerId="ADAL" clId="{991E9261-925B-4AA1-94F7-A72E43BDB842}" dt="2025-07-15T12:29:12.038" v="32" actId="1076"/>
          <ac:picMkLst>
            <pc:docMk/>
            <pc:sldMk cId="0" sldId="264"/>
            <ac:picMk id="3" creationId="{59D91E9A-AA48-1F1C-322F-C72D0D01C43F}"/>
          </ac:picMkLst>
        </pc:picChg>
        <pc:picChg chg="del">
          <ac:chgData name="Begoña Fuente Larrazabal" userId="8c64b039-9392-475d-8c70-37137837b7bd" providerId="ADAL" clId="{991E9261-925B-4AA1-94F7-A72E43BDB842}" dt="2025-07-15T12:28:53.812" v="27" actId="478"/>
          <ac:picMkLst>
            <pc:docMk/>
            <pc:sldMk cId="0" sldId="264"/>
            <ac:picMk id="16388" creationId="{11DC001E-5F04-73EA-873F-36727433BD43}"/>
          </ac:picMkLst>
        </pc:picChg>
      </pc:sldChg>
      <pc:sldChg chg="addSp delSp modSp mod">
        <pc:chgData name="Begoña Fuente Larrazabal" userId="8c64b039-9392-475d-8c70-37137837b7bd" providerId="ADAL" clId="{991E9261-925B-4AA1-94F7-A72E43BDB842}" dt="2025-07-15T12:30:31.110" v="40" actId="1076"/>
        <pc:sldMkLst>
          <pc:docMk/>
          <pc:sldMk cId="0" sldId="265"/>
        </pc:sldMkLst>
        <pc:picChg chg="add mod">
          <ac:chgData name="Begoña Fuente Larrazabal" userId="8c64b039-9392-475d-8c70-37137837b7bd" providerId="ADAL" clId="{991E9261-925B-4AA1-94F7-A72E43BDB842}" dt="2025-07-15T12:30:31.110" v="40" actId="1076"/>
          <ac:picMkLst>
            <pc:docMk/>
            <pc:sldMk cId="0" sldId="265"/>
            <ac:picMk id="3" creationId="{125942B9-7E2D-0A5D-AAC3-549CC5853AED}"/>
          </ac:picMkLst>
        </pc:picChg>
        <pc:picChg chg="del">
          <ac:chgData name="Begoña Fuente Larrazabal" userId="8c64b039-9392-475d-8c70-37137837b7bd" providerId="ADAL" clId="{991E9261-925B-4AA1-94F7-A72E43BDB842}" dt="2025-07-15T12:30:02.746" v="33" actId="478"/>
          <ac:picMkLst>
            <pc:docMk/>
            <pc:sldMk cId="0" sldId="265"/>
            <ac:picMk id="18436" creationId="{E00938D9-403C-DCE8-2498-02DDC179BCB4}"/>
          </ac:picMkLst>
        </pc:picChg>
      </pc:sldChg>
      <pc:sldMasterChg chg="modSp mod">
        <pc:chgData name="Begoña Fuente Larrazabal" userId="8c64b039-9392-475d-8c70-37137837b7bd" providerId="ADAL" clId="{991E9261-925B-4AA1-94F7-A72E43BDB842}" dt="2025-07-15T12:40:12.778" v="45" actId="20577"/>
        <pc:sldMasterMkLst>
          <pc:docMk/>
          <pc:sldMasterMk cId="0" sldId="2147483648"/>
        </pc:sldMasterMkLst>
        <pc:spChg chg="mod">
          <ac:chgData name="Begoña Fuente Larrazabal" userId="8c64b039-9392-475d-8c70-37137837b7bd" providerId="ADAL" clId="{991E9261-925B-4AA1-94F7-A72E43BDB842}" dt="2025-07-15T12:40:12.778" v="45" actId="20577"/>
          <ac:spMkLst>
            <pc:docMk/>
            <pc:sldMasterMk cId="0" sldId="2147483648"/>
            <ac:spMk id="1031" creationId="{D3D29936-7268-806C-1ACC-DB7889DF6F03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720CE109-6DBF-C5EC-8840-527E5CEEDF7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C54D2794-E3D8-A77C-5E6D-9670FE2F4DA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BEB0804E-F668-856C-7FAF-C7932D6AFC8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31BB5D77-0A96-0D1A-5277-A52BCCE24AA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3860230-F397-4BA7-8F2D-853C6186B853}" type="slidenum">
              <a:rPr lang="es-ES" altLang="es-ES"/>
              <a:pPr>
                <a:defRPr/>
              </a:pPr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>
            <a:extLst>
              <a:ext uri="{FF2B5EF4-FFF2-40B4-BE49-F238E27FC236}">
                <a16:creationId xmlns:a16="http://schemas.microsoft.com/office/drawing/2014/main" id="{D12381D2-548C-BE16-388B-F6694862B8B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2 Marcador de fecha">
            <a:extLst>
              <a:ext uri="{FF2B5EF4-FFF2-40B4-BE49-F238E27FC236}">
                <a16:creationId xmlns:a16="http://schemas.microsoft.com/office/drawing/2014/main" id="{1C95DFC6-8027-59F0-B4AA-A8691B072BB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5A28DEEF-1BEC-4625-A91A-242A4B7B1F9A}" type="datetimeFigureOut">
              <a:rPr lang="es-ES"/>
              <a:pPr>
                <a:defRPr/>
              </a:pPr>
              <a:t>16/07/2025</a:t>
            </a:fld>
            <a:endParaRPr lang="es-ES"/>
          </a:p>
        </p:txBody>
      </p:sp>
      <p:sp>
        <p:nvSpPr>
          <p:cNvPr id="4" name="3 Marcador de imagen de diapositiva">
            <a:extLst>
              <a:ext uri="{FF2B5EF4-FFF2-40B4-BE49-F238E27FC236}">
                <a16:creationId xmlns:a16="http://schemas.microsoft.com/office/drawing/2014/main" id="{F497E35A-B55F-25B3-926B-3F951AC867A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id="{DDE197F6-D661-A77F-1011-97EE769633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5 Marcador de pie de página">
            <a:extLst>
              <a:ext uri="{FF2B5EF4-FFF2-40B4-BE49-F238E27FC236}">
                <a16:creationId xmlns:a16="http://schemas.microsoft.com/office/drawing/2014/main" id="{008581E2-E16B-F85C-0E5E-3C6BE3E6E92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6 Marcador de número de diapositiva">
            <a:extLst>
              <a:ext uri="{FF2B5EF4-FFF2-40B4-BE49-F238E27FC236}">
                <a16:creationId xmlns:a16="http://schemas.microsoft.com/office/drawing/2014/main" id="{16F06B65-CF17-F748-3C45-A3881CBA2E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6686BE7-5373-4560-AB42-B75686F54E0B}" type="slidenum">
              <a:rPr lang="es-ES" altLang="es-ES"/>
              <a:pPr>
                <a:defRPr/>
              </a:pPr>
              <a:t>‹#›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Marcador de imagen de diapositiva">
            <a:extLst>
              <a:ext uri="{FF2B5EF4-FFF2-40B4-BE49-F238E27FC236}">
                <a16:creationId xmlns:a16="http://schemas.microsoft.com/office/drawing/2014/main" id="{72C8148E-CC1E-D41D-D269-89F8424637A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2 Marcador de notas">
            <a:extLst>
              <a:ext uri="{FF2B5EF4-FFF2-40B4-BE49-F238E27FC236}">
                <a16:creationId xmlns:a16="http://schemas.microsoft.com/office/drawing/2014/main" id="{FB97942C-67C7-91A6-C961-17B84F2A801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es-ES"/>
          </a:p>
        </p:txBody>
      </p:sp>
      <p:sp>
        <p:nvSpPr>
          <p:cNvPr id="5124" name="3 Marcador de número de diapositiva">
            <a:extLst>
              <a:ext uri="{FF2B5EF4-FFF2-40B4-BE49-F238E27FC236}">
                <a16:creationId xmlns:a16="http://schemas.microsoft.com/office/drawing/2014/main" id="{7316F703-8DD1-16CB-6467-527FCF790A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3C93B63-439E-4C03-AD8E-9F597C286443}" type="slidenum">
              <a:rPr lang="es-ES" altLang="es-ES"/>
              <a:pPr/>
              <a:t>1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Marcador de imagen de diapositiva">
            <a:extLst>
              <a:ext uri="{FF2B5EF4-FFF2-40B4-BE49-F238E27FC236}">
                <a16:creationId xmlns:a16="http://schemas.microsoft.com/office/drawing/2014/main" id="{B60F2A1B-4995-F8C9-C2FE-C2C041F4A88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2 Marcador de notas">
            <a:extLst>
              <a:ext uri="{FF2B5EF4-FFF2-40B4-BE49-F238E27FC236}">
                <a16:creationId xmlns:a16="http://schemas.microsoft.com/office/drawing/2014/main" id="{2A12B5A5-E644-9407-1141-DDC8E9D17A1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es-ES"/>
          </a:p>
        </p:txBody>
      </p:sp>
      <p:sp>
        <p:nvSpPr>
          <p:cNvPr id="7172" name="3 Marcador de número de diapositiva">
            <a:extLst>
              <a:ext uri="{FF2B5EF4-FFF2-40B4-BE49-F238E27FC236}">
                <a16:creationId xmlns:a16="http://schemas.microsoft.com/office/drawing/2014/main" id="{977E61BE-F4C2-35EC-9355-D83D545645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82AF1E6-DF9C-43F0-98BD-8ADE212B636D}" type="slidenum">
              <a:rPr lang="es-ES" altLang="es-ES"/>
              <a:pPr/>
              <a:t>2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Marcador de imagen de diapositiva">
            <a:extLst>
              <a:ext uri="{FF2B5EF4-FFF2-40B4-BE49-F238E27FC236}">
                <a16:creationId xmlns:a16="http://schemas.microsoft.com/office/drawing/2014/main" id="{FCA34D96-8215-8365-0232-64179A07A77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2 Marcador de notas">
            <a:extLst>
              <a:ext uri="{FF2B5EF4-FFF2-40B4-BE49-F238E27FC236}">
                <a16:creationId xmlns:a16="http://schemas.microsoft.com/office/drawing/2014/main" id="{3A20F324-0681-6222-44EF-009D02A170F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es-ES"/>
          </a:p>
        </p:txBody>
      </p:sp>
      <p:sp>
        <p:nvSpPr>
          <p:cNvPr id="9220" name="3 Marcador de número de diapositiva">
            <a:extLst>
              <a:ext uri="{FF2B5EF4-FFF2-40B4-BE49-F238E27FC236}">
                <a16:creationId xmlns:a16="http://schemas.microsoft.com/office/drawing/2014/main" id="{C394B6A4-0476-5CF8-7BA0-914ACAA466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2606B11-2AC1-4949-BFEF-B5A42D46189B}" type="slidenum">
              <a:rPr lang="es-ES" altLang="es-ES"/>
              <a:pPr/>
              <a:t>3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Marcador de imagen de diapositiva">
            <a:extLst>
              <a:ext uri="{FF2B5EF4-FFF2-40B4-BE49-F238E27FC236}">
                <a16:creationId xmlns:a16="http://schemas.microsoft.com/office/drawing/2014/main" id="{9920077E-78A0-4079-6E15-64383E5766E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2 Marcador de notas">
            <a:extLst>
              <a:ext uri="{FF2B5EF4-FFF2-40B4-BE49-F238E27FC236}">
                <a16:creationId xmlns:a16="http://schemas.microsoft.com/office/drawing/2014/main" id="{66F42DBF-8F46-62FF-E08C-45C74C9265C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es-ES"/>
          </a:p>
        </p:txBody>
      </p:sp>
      <p:sp>
        <p:nvSpPr>
          <p:cNvPr id="11268" name="3 Marcador de número de diapositiva">
            <a:extLst>
              <a:ext uri="{FF2B5EF4-FFF2-40B4-BE49-F238E27FC236}">
                <a16:creationId xmlns:a16="http://schemas.microsoft.com/office/drawing/2014/main" id="{2D26B1BC-5165-950C-B013-2BFBE7488F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62D6522-B195-497C-828C-5F8F13FD3450}" type="slidenum">
              <a:rPr lang="es-ES" altLang="es-ES"/>
              <a:pPr/>
              <a:t>4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>
            <a:extLst>
              <a:ext uri="{FF2B5EF4-FFF2-40B4-BE49-F238E27FC236}">
                <a16:creationId xmlns:a16="http://schemas.microsoft.com/office/drawing/2014/main" id="{4483B1D5-0C57-9795-E266-05180EBE9D1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2 Marcador de notas">
            <a:extLst>
              <a:ext uri="{FF2B5EF4-FFF2-40B4-BE49-F238E27FC236}">
                <a16:creationId xmlns:a16="http://schemas.microsoft.com/office/drawing/2014/main" id="{7DC8F431-C5F9-249B-1723-6E29698AF57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es-ES"/>
          </a:p>
        </p:txBody>
      </p:sp>
      <p:sp>
        <p:nvSpPr>
          <p:cNvPr id="13316" name="3 Marcador de número de diapositiva">
            <a:extLst>
              <a:ext uri="{FF2B5EF4-FFF2-40B4-BE49-F238E27FC236}">
                <a16:creationId xmlns:a16="http://schemas.microsoft.com/office/drawing/2014/main" id="{FDF2317E-959A-848D-0086-780DC015C2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440B4CB-F4A0-49D7-A020-E0C8376E5F12}" type="slidenum">
              <a:rPr lang="es-ES" altLang="es-ES"/>
              <a:pPr/>
              <a:t>5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Marcador de imagen de diapositiva">
            <a:extLst>
              <a:ext uri="{FF2B5EF4-FFF2-40B4-BE49-F238E27FC236}">
                <a16:creationId xmlns:a16="http://schemas.microsoft.com/office/drawing/2014/main" id="{D3925E65-A0F5-F639-445B-72FEAA12D8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2 Marcador de notas">
            <a:extLst>
              <a:ext uri="{FF2B5EF4-FFF2-40B4-BE49-F238E27FC236}">
                <a16:creationId xmlns:a16="http://schemas.microsoft.com/office/drawing/2014/main" id="{6A93F2F1-6AC8-CE04-E6B5-3C22595B793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es-ES"/>
          </a:p>
        </p:txBody>
      </p:sp>
      <p:sp>
        <p:nvSpPr>
          <p:cNvPr id="15364" name="3 Marcador de número de diapositiva">
            <a:extLst>
              <a:ext uri="{FF2B5EF4-FFF2-40B4-BE49-F238E27FC236}">
                <a16:creationId xmlns:a16="http://schemas.microsoft.com/office/drawing/2014/main" id="{297DDBFA-9646-2383-F6C8-6F6CD83A14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6500632-C152-49A1-8ABD-C7E8A83C823E}" type="slidenum">
              <a:rPr lang="es-ES" altLang="es-ES"/>
              <a:pPr/>
              <a:t>6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Marcador de imagen de diapositiva">
            <a:extLst>
              <a:ext uri="{FF2B5EF4-FFF2-40B4-BE49-F238E27FC236}">
                <a16:creationId xmlns:a16="http://schemas.microsoft.com/office/drawing/2014/main" id="{0A01F7DB-0E68-1134-6D53-70E96C31620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2 Marcador de notas">
            <a:extLst>
              <a:ext uri="{FF2B5EF4-FFF2-40B4-BE49-F238E27FC236}">
                <a16:creationId xmlns:a16="http://schemas.microsoft.com/office/drawing/2014/main" id="{CAD9E939-5447-A942-18C7-AD9D9F97322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es-ES"/>
          </a:p>
        </p:txBody>
      </p:sp>
      <p:sp>
        <p:nvSpPr>
          <p:cNvPr id="17412" name="3 Marcador de número de diapositiva">
            <a:extLst>
              <a:ext uri="{FF2B5EF4-FFF2-40B4-BE49-F238E27FC236}">
                <a16:creationId xmlns:a16="http://schemas.microsoft.com/office/drawing/2014/main" id="{4D822677-1A66-8D77-0125-2B715F5735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5A61FFF-FFC1-4EEF-BC10-DE0AA196FE7E}" type="slidenum">
              <a:rPr lang="es-ES" altLang="es-ES"/>
              <a:pPr/>
              <a:t>7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Marcador de imagen de diapositiva">
            <a:extLst>
              <a:ext uri="{FF2B5EF4-FFF2-40B4-BE49-F238E27FC236}">
                <a16:creationId xmlns:a16="http://schemas.microsoft.com/office/drawing/2014/main" id="{26B72CB2-69FE-E954-1B25-43854E742CA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2 Marcador de notas">
            <a:extLst>
              <a:ext uri="{FF2B5EF4-FFF2-40B4-BE49-F238E27FC236}">
                <a16:creationId xmlns:a16="http://schemas.microsoft.com/office/drawing/2014/main" id="{C4552DEE-77C1-1A2E-DBD0-5ABB33707C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es-ES"/>
          </a:p>
        </p:txBody>
      </p:sp>
      <p:sp>
        <p:nvSpPr>
          <p:cNvPr id="19460" name="3 Marcador de número de diapositiva">
            <a:extLst>
              <a:ext uri="{FF2B5EF4-FFF2-40B4-BE49-F238E27FC236}">
                <a16:creationId xmlns:a16="http://schemas.microsoft.com/office/drawing/2014/main" id="{F5CA23E9-1A18-3CC3-E973-EC2B9B57C2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E6C3F7F-7354-4518-A750-C21EC0B8743D}" type="slidenum">
              <a:rPr lang="es-ES" altLang="es-ES"/>
              <a:pPr/>
              <a:t>8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Marcador de imagen de diapositiva">
            <a:extLst>
              <a:ext uri="{FF2B5EF4-FFF2-40B4-BE49-F238E27FC236}">
                <a16:creationId xmlns:a16="http://schemas.microsoft.com/office/drawing/2014/main" id="{FE621705-A2DB-EE33-7BB3-813C1109885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2 Marcador de notas">
            <a:extLst>
              <a:ext uri="{FF2B5EF4-FFF2-40B4-BE49-F238E27FC236}">
                <a16:creationId xmlns:a16="http://schemas.microsoft.com/office/drawing/2014/main" id="{83F60023-6E74-0512-1B91-5E82CF5A25A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es-ES"/>
          </a:p>
        </p:txBody>
      </p:sp>
      <p:sp>
        <p:nvSpPr>
          <p:cNvPr id="21508" name="3 Marcador de número de diapositiva">
            <a:extLst>
              <a:ext uri="{FF2B5EF4-FFF2-40B4-BE49-F238E27FC236}">
                <a16:creationId xmlns:a16="http://schemas.microsoft.com/office/drawing/2014/main" id="{A37E9ACE-04C3-D01C-74F9-76A78C7022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BB7E09E-4982-4E38-BD7E-0E594091F90F}" type="slidenum">
              <a:rPr lang="es-ES" altLang="es-ES"/>
              <a:pPr/>
              <a:t>9</a:t>
            </a:fld>
            <a:endParaRPr lang="es-ES" alt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393699506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244798922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262813" y="836613"/>
            <a:ext cx="1423987" cy="540067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987675" y="836613"/>
            <a:ext cx="4122738" cy="540067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6772441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27901574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408279771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987675" y="1341438"/>
            <a:ext cx="2773363" cy="4895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913438" y="1341438"/>
            <a:ext cx="2773362" cy="4895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14061453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33462095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308243438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903451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36222791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64021832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9">
            <a:extLst>
              <a:ext uri="{FF2B5EF4-FFF2-40B4-BE49-F238E27FC236}">
                <a16:creationId xmlns:a16="http://schemas.microsoft.com/office/drawing/2014/main" id="{5F01318D-790C-2A52-168B-B73727BC6A02}"/>
              </a:ext>
            </a:extLst>
          </p:cNvPr>
          <p:cNvSpPr>
            <a:spLocks noChangeShapeType="1"/>
          </p:cNvSpPr>
          <p:nvPr userDrawn="1"/>
        </p:nvSpPr>
        <p:spPr bwMode="auto">
          <a:xfrm flipH="1">
            <a:off x="2698750" y="115888"/>
            <a:ext cx="3154363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7" name="Line 30">
            <a:extLst>
              <a:ext uri="{FF2B5EF4-FFF2-40B4-BE49-F238E27FC236}">
                <a16:creationId xmlns:a16="http://schemas.microsoft.com/office/drawing/2014/main" id="{9F931974-A1CE-1A57-74FB-A2EE00EA4429}"/>
              </a:ext>
            </a:extLst>
          </p:cNvPr>
          <p:cNvSpPr>
            <a:spLocks noChangeShapeType="1"/>
          </p:cNvSpPr>
          <p:nvPr userDrawn="1"/>
        </p:nvSpPr>
        <p:spPr bwMode="auto">
          <a:xfrm flipH="1">
            <a:off x="2698750" y="404813"/>
            <a:ext cx="3154363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8" name="Rectangle 12">
            <a:extLst>
              <a:ext uri="{FF2B5EF4-FFF2-40B4-BE49-F238E27FC236}">
                <a16:creationId xmlns:a16="http://schemas.microsoft.com/office/drawing/2014/main" id="{26D73E41-F7EB-1411-0D4F-5488F4FAE87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781675" y="115888"/>
            <a:ext cx="3362325" cy="288925"/>
          </a:xfrm>
          <a:prstGeom prst="rect">
            <a:avLst/>
          </a:prstGeom>
          <a:solidFill>
            <a:srgbClr val="000080"/>
          </a:solidFill>
          <a:ln w="19050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it-IT" altLang="es-ES"/>
          </a:p>
        </p:txBody>
      </p:sp>
      <p:sp>
        <p:nvSpPr>
          <p:cNvPr id="1029" name="Rectangle 22">
            <a:extLst>
              <a:ext uri="{FF2B5EF4-FFF2-40B4-BE49-F238E27FC236}">
                <a16:creationId xmlns:a16="http://schemas.microsoft.com/office/drawing/2014/main" id="{6E047841-E716-124A-4E31-BE8918AE23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987675" y="836613"/>
            <a:ext cx="5699125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cambiar el estilo de título	</a:t>
            </a:r>
          </a:p>
        </p:txBody>
      </p:sp>
      <p:sp>
        <p:nvSpPr>
          <p:cNvPr id="1030" name="Rectangle 23">
            <a:extLst>
              <a:ext uri="{FF2B5EF4-FFF2-40B4-BE49-F238E27FC236}">
                <a16:creationId xmlns:a16="http://schemas.microsoft.com/office/drawing/2014/main" id="{0E8AA2FF-01AD-9591-A135-0A7671B570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987675" y="1341438"/>
            <a:ext cx="5699125" cy="489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1031" name="Text Box 40">
            <a:extLst>
              <a:ext uri="{FF2B5EF4-FFF2-40B4-BE49-F238E27FC236}">
                <a16:creationId xmlns:a16="http://schemas.microsoft.com/office/drawing/2014/main" id="{D3D29936-7268-806C-1ACC-DB7889DF6F0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885113" y="150813"/>
            <a:ext cx="1223962" cy="21431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s-ES" altLang="es-ES" sz="800" b="1" dirty="0">
                <a:solidFill>
                  <a:schemeClr val="bg1"/>
                </a:solidFill>
              </a:rPr>
              <a:t>u n i t a t  1</a:t>
            </a:r>
          </a:p>
        </p:txBody>
      </p:sp>
      <p:pic>
        <p:nvPicPr>
          <p:cNvPr id="1032" name="Picture 17" descr="Logo macmillan education_RGB.jpg">
            <a:extLst>
              <a:ext uri="{FF2B5EF4-FFF2-40B4-BE49-F238E27FC236}">
                <a16:creationId xmlns:a16="http://schemas.microsoft.com/office/drawing/2014/main" id="{7E974539-9B4C-386B-80A9-F27CA464145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563" y="6264275"/>
            <a:ext cx="1306512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16 Rectángulo">
            <a:extLst>
              <a:ext uri="{FF2B5EF4-FFF2-40B4-BE49-F238E27FC236}">
                <a16:creationId xmlns:a16="http://schemas.microsoft.com/office/drawing/2014/main" id="{92130676-0992-9737-60BC-3E8699E6915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987675" y="6518275"/>
            <a:ext cx="1433513" cy="2159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ca-ES" sz="800" dirty="0">
                <a:solidFill>
                  <a:srgbClr val="7F7F7F"/>
                </a:solidFill>
              </a:rPr>
              <a:t>© </a:t>
            </a:r>
            <a:r>
              <a:rPr lang="en-GB" altLang="ca-ES" sz="800" b="1" dirty="0">
                <a:solidFill>
                  <a:srgbClr val="7F7F7F"/>
                </a:solidFill>
              </a:rPr>
              <a:t>MACMILLAN Education</a:t>
            </a:r>
            <a:endParaRPr lang="en-GB" altLang="ca-ES" sz="800" dirty="0">
              <a:solidFill>
                <a:srgbClr val="7F7F7F"/>
              </a:solidFill>
            </a:endParaRPr>
          </a:p>
        </p:txBody>
      </p:sp>
      <p:pic>
        <p:nvPicPr>
          <p:cNvPr id="1034" name="Imagen 2">
            <a:extLst>
              <a:ext uri="{FF2B5EF4-FFF2-40B4-BE49-F238E27FC236}">
                <a16:creationId xmlns:a16="http://schemas.microsoft.com/office/drawing/2014/main" id="{1C826757-08DC-EA34-6F90-5C3ECE7BE26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2700338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1400" b="1">
          <a:solidFill>
            <a:srgbClr val="00008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400" b="1">
          <a:solidFill>
            <a:srgbClr val="00008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400" b="1">
          <a:solidFill>
            <a:srgbClr val="00008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400" b="1">
          <a:solidFill>
            <a:srgbClr val="00008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400" b="1">
          <a:solidFill>
            <a:srgbClr val="00008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1400" b="1">
          <a:solidFill>
            <a:srgbClr val="00008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1400" b="1">
          <a:solidFill>
            <a:srgbClr val="00008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1400" b="1">
          <a:solidFill>
            <a:srgbClr val="00008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1400" b="1">
          <a:solidFill>
            <a:srgbClr val="000080"/>
          </a:solidFill>
          <a:latin typeface="Arial" charset="0"/>
        </a:defRPr>
      </a:lvl9pPr>
    </p:titleStyle>
    <p:bodyStyle>
      <a:lvl1pPr marL="342900" indent="-342900" algn="just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just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1143000" indent="-228600" algn="just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just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just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just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just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just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just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Text Box 4">
            <a:extLst>
              <a:ext uri="{FF2B5EF4-FFF2-40B4-BE49-F238E27FC236}">
                <a16:creationId xmlns:a16="http://schemas.microsoft.com/office/drawing/2014/main" id="{EEC3E751-152C-457F-943A-EF865FBB06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25" y="2971800"/>
            <a:ext cx="61182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ca-ES" sz="3200" b="1" noProof="0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La situació financera </a:t>
            </a:r>
          </a:p>
          <a:p>
            <a:pPr algn="ctr" eaLnBrk="1" hangingPunct="1">
              <a:defRPr/>
            </a:pPr>
            <a:r>
              <a:rPr lang="ca-ES" sz="3200" b="1" noProof="0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de l’empresa  </a:t>
            </a:r>
          </a:p>
        </p:txBody>
      </p:sp>
      <p:sp>
        <p:nvSpPr>
          <p:cNvPr id="4099" name="Text Box 5">
            <a:extLst>
              <a:ext uri="{FF2B5EF4-FFF2-40B4-BE49-F238E27FC236}">
                <a16:creationId xmlns:a16="http://schemas.microsoft.com/office/drawing/2014/main" id="{BB5D1BB7-D56E-EFD7-8075-D0494A8EA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4216" y="1944688"/>
            <a:ext cx="82105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just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just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just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just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ca-ES" sz="1200" b="1" noProof="0" dirty="0">
                <a:solidFill>
                  <a:srgbClr val="000080"/>
                </a:solidFill>
              </a:rPr>
              <a:t>u n i t a t</a:t>
            </a:r>
          </a:p>
        </p:txBody>
      </p:sp>
      <p:sp>
        <p:nvSpPr>
          <p:cNvPr id="4100" name="Text Box 6">
            <a:extLst>
              <a:ext uri="{FF2B5EF4-FFF2-40B4-BE49-F238E27FC236}">
                <a16:creationId xmlns:a16="http://schemas.microsoft.com/office/drawing/2014/main" id="{44CD9BFB-C164-C872-88EF-1A51C80E28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8113" y="1700213"/>
            <a:ext cx="75565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just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just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just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just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buFontTx/>
              <a:buNone/>
            </a:pPr>
            <a:r>
              <a:rPr lang="ca-ES" sz="8000" b="1" noProof="0" dirty="0">
                <a:solidFill>
                  <a:srgbClr val="0066FF"/>
                </a:solidFill>
              </a:rPr>
              <a:t>1</a:t>
            </a:r>
          </a:p>
        </p:txBody>
      </p:sp>
      <p:sp>
        <p:nvSpPr>
          <p:cNvPr id="4101" name="Rectangle 7">
            <a:extLst>
              <a:ext uri="{FF2B5EF4-FFF2-40B4-BE49-F238E27FC236}">
                <a16:creationId xmlns:a16="http://schemas.microsoft.com/office/drawing/2014/main" id="{0501FB60-05BE-64EE-F34E-BED6CEDD30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5475" y="188913"/>
            <a:ext cx="827088" cy="144462"/>
          </a:xfrm>
          <a:prstGeom prst="rect">
            <a:avLst/>
          </a:prstGeom>
          <a:solidFill>
            <a:srgbClr val="000080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>
            <a:lvl1pPr algn="just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just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just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just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just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  <a:buFontTx/>
              <a:buNone/>
            </a:pPr>
            <a:endParaRPr lang="ca-ES" sz="1800" noProof="0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E84A9B08-6AA1-FF15-753E-46BC154528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51820" y="620688"/>
            <a:ext cx="5486400" cy="566738"/>
          </a:xfrm>
        </p:spPr>
        <p:txBody>
          <a:bodyPr wrap="square" anchor="b">
            <a:normAutofit/>
          </a:bodyPr>
          <a:lstStyle/>
          <a:p>
            <a:pPr algn="ctr" eaLnBrk="1" hangingPunct="1"/>
            <a:r>
              <a:rPr lang="ca-ES" noProof="0"/>
              <a:t>Els estats financers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005197C-8679-906E-6CEB-130A2E930A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37346" y="1880829"/>
            <a:ext cx="5983126" cy="2754674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DCD4F558-5663-AC6B-74D8-7FE06ADFB3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noProof="0" dirty="0"/>
              <a:t>Anàlisi patrimonial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2D6F73DC-174B-7B52-1E5B-FC1CF4281C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1403350"/>
            <a:ext cx="5832475" cy="954107"/>
          </a:xfrm>
          <a:prstGeom prst="rect">
            <a:avLst/>
          </a:prstGeom>
          <a:ln w="9525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defRPr/>
            </a:pPr>
            <a:r>
              <a:rPr lang="ca-ES" sz="1400" noProof="0" dirty="0"/>
              <a:t>L’</a:t>
            </a:r>
            <a:r>
              <a:rPr lang="ca-ES" sz="1400" b="1" noProof="0" dirty="0"/>
              <a:t>anàlisi</a:t>
            </a:r>
            <a:r>
              <a:rPr lang="ca-ES" sz="1400" noProof="0" dirty="0"/>
              <a:t> </a:t>
            </a:r>
            <a:r>
              <a:rPr lang="ca-ES" sz="1400" b="1" noProof="0" dirty="0"/>
              <a:t>patrimonial</a:t>
            </a:r>
            <a:r>
              <a:rPr lang="ca-ES" sz="1400" noProof="0" dirty="0"/>
              <a:t> estudia l’estructura, la composició i la relació de les masses patrimonials, indicant si hi ha una bona relació entre les inversions que ha realitzat l’empresa (Actiu) i les fonts de finançament a les quals ha recorregut (Passiu i Net).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36593D2-FCCC-07B0-B683-B36472CC11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26926" y="2417389"/>
            <a:ext cx="2789404" cy="1695687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C54ABA38-AEC3-B20C-FEE9-0B6D81895F0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41844" y="4113076"/>
            <a:ext cx="4590784" cy="2191056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B19EA9D9-5E5F-72B9-1D0E-5AC91FDA1C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noProof="0" dirty="0"/>
              <a:t>Anàlisi financera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5BFFB1B9-6FD1-4993-11E8-6A12F4495B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1403350"/>
            <a:ext cx="5832475" cy="738664"/>
          </a:xfrm>
          <a:prstGeom prst="rect">
            <a:avLst/>
          </a:prstGeom>
          <a:ln w="9525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defRPr/>
            </a:pPr>
            <a:r>
              <a:rPr lang="ca-ES" sz="1400" noProof="0" dirty="0"/>
              <a:t>L’</a:t>
            </a:r>
            <a:r>
              <a:rPr lang="ca-ES" sz="1400" b="1" noProof="0" dirty="0"/>
              <a:t>anàlisi financera </a:t>
            </a:r>
            <a:r>
              <a:rPr lang="ca-ES" sz="1400" noProof="0" dirty="0"/>
              <a:t>estudia la capacitat que té l’empresa per fer front als seus deutes i obligacions, tant en el curt termini (liquiditat) com en el llarg termini (solvència), així com el grau d’endeutament que ha assolit. 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795B0EF1-797C-49AD-F206-C0243CAF9B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6563" y="3013075"/>
            <a:ext cx="5832475" cy="954107"/>
          </a:xfrm>
          <a:prstGeom prst="rect">
            <a:avLst/>
          </a:prstGeom>
          <a:ln w="9525" cap="flat" cmpd="sng" algn="ctr">
            <a:solidFill>
              <a:srgbClr val="0066FF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ca-ES" sz="1400" noProof="0" dirty="0"/>
              <a:t>Capacitat que té l’empresa de transformar les seves inversions (Actiu) en mitjans de pagament totalment líquids (Caixa o Bancs). Una empresa amb problemes de liquiditat pot arribar a la situació de </a:t>
            </a:r>
            <a:r>
              <a:rPr lang="ca-ES" sz="1400" b="1" noProof="0" dirty="0"/>
              <a:t>“concurs de creditors”.</a:t>
            </a:r>
            <a:r>
              <a:rPr lang="ca-ES" sz="1400" b="1" i="1" noProof="0" dirty="0"/>
              <a:t> </a:t>
            </a:r>
            <a:endParaRPr lang="ca-ES" sz="1400" b="1" noProof="0" dirty="0"/>
          </a:p>
        </p:txBody>
      </p:sp>
      <p:sp>
        <p:nvSpPr>
          <p:cNvPr id="6" name="5 CuadroTexto">
            <a:extLst>
              <a:ext uri="{FF2B5EF4-FFF2-40B4-BE49-F238E27FC236}">
                <a16:creationId xmlns:a16="http://schemas.microsoft.com/office/drawing/2014/main" id="{092ACA2C-5F6D-9229-77DC-A576870CB0C8}"/>
              </a:ext>
            </a:extLst>
          </p:cNvPr>
          <p:cNvSpPr txBox="1"/>
          <p:nvPr/>
        </p:nvSpPr>
        <p:spPr>
          <a:xfrm>
            <a:off x="2982913" y="2716213"/>
            <a:ext cx="5832475" cy="307975"/>
          </a:xfrm>
          <a:prstGeom prst="rect">
            <a:avLst/>
          </a:prstGeom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ca-ES" sz="1400" b="1" noProof="0" dirty="0"/>
              <a:t>Liquiditat</a:t>
            </a:r>
            <a:endParaRPr lang="ca-ES" sz="1300" b="1" noProof="0" dirty="0"/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1E6DED8A-5881-F3FB-F6B0-6A1CD609EA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6563" y="4445000"/>
            <a:ext cx="5832475" cy="738664"/>
          </a:xfrm>
          <a:prstGeom prst="rect">
            <a:avLst/>
          </a:prstGeom>
          <a:ln w="9525" cap="flat" cmpd="sng" algn="ctr">
            <a:solidFill>
              <a:srgbClr val="0066FF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 eaLnBrk="1" hangingPunct="1">
              <a:spcAft>
                <a:spcPts val="600"/>
              </a:spcAft>
              <a:defRPr/>
            </a:pPr>
            <a:r>
              <a:rPr lang="ca-ES" sz="1400" noProof="0" dirty="0"/>
              <a:t>Capacitat de l’empresa per pagar els seus deutes amb la garantia de les seves inversions. Els problemes greus de solvència poden provocar la</a:t>
            </a:r>
            <a:r>
              <a:rPr lang="ca-ES" sz="1400" b="1" noProof="0" dirty="0"/>
              <a:t> fallida </a:t>
            </a:r>
            <a:r>
              <a:rPr lang="ca-ES" sz="1400" noProof="0" dirty="0"/>
              <a:t>de l’empresa.</a:t>
            </a:r>
            <a:endParaRPr lang="ca-ES" sz="1400" kern="0" noProof="0" dirty="0"/>
          </a:p>
        </p:txBody>
      </p:sp>
      <p:sp>
        <p:nvSpPr>
          <p:cNvPr id="9" name="8 CuadroTexto">
            <a:extLst>
              <a:ext uri="{FF2B5EF4-FFF2-40B4-BE49-F238E27FC236}">
                <a16:creationId xmlns:a16="http://schemas.microsoft.com/office/drawing/2014/main" id="{BA82FE4E-5215-55D7-7213-7BEF72FEDA75}"/>
              </a:ext>
            </a:extLst>
          </p:cNvPr>
          <p:cNvSpPr txBox="1"/>
          <p:nvPr/>
        </p:nvSpPr>
        <p:spPr>
          <a:xfrm>
            <a:off x="2976563" y="4137025"/>
            <a:ext cx="5832475" cy="307975"/>
          </a:xfrm>
          <a:prstGeom prst="rect">
            <a:avLst/>
          </a:prstGeom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ca-ES" sz="1400" b="1" noProof="0" dirty="0"/>
              <a:t>Solvència</a:t>
            </a:r>
            <a:endParaRPr lang="ca-ES" sz="1300" b="1" noProof="0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61AAE389-00D0-BFD9-9261-CD12B1BC45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noProof="0" dirty="0"/>
              <a:t>Anàlisi financera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C58615C1-62BA-FE96-D29C-EA452F09B9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1403350"/>
            <a:ext cx="5832475" cy="1384995"/>
          </a:xfrm>
          <a:prstGeom prst="rect">
            <a:avLst/>
          </a:prstGeom>
          <a:ln w="9525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defRPr/>
            </a:pPr>
            <a:r>
              <a:rPr lang="ca-ES" sz="1400" noProof="0" dirty="0"/>
              <a:t>Per conèixer els dies exactes que dura el procés productiu s’utilitza el </a:t>
            </a:r>
            <a:r>
              <a:rPr lang="ca-ES" sz="1400" b="1" noProof="0" dirty="0"/>
              <a:t>període mitjà de maduració (PMM)</a:t>
            </a:r>
            <a:r>
              <a:rPr lang="ca-ES" sz="1400" noProof="0" dirty="0"/>
              <a:t>, que és el temps, expressat en dies, que una empresa triga a recuperar els diners que ha invertit en el seu procés productiu.</a:t>
            </a:r>
          </a:p>
          <a:p>
            <a:pPr algn="just">
              <a:defRPr/>
            </a:pPr>
            <a:r>
              <a:rPr lang="ca-ES" sz="1400" noProof="0" dirty="0"/>
              <a:t>Es poden diferenciar dos períodes de maduració diferents: l’econòmic i el financer.</a:t>
            </a:r>
            <a:endParaRPr lang="ca-ES" sz="1400" noProof="0" dirty="0">
              <a:solidFill>
                <a:srgbClr val="000000"/>
              </a:solidFill>
              <a:latin typeface="Swift LT Std Light"/>
            </a:endParaRPr>
          </a:p>
        </p:txBody>
      </p:sp>
      <p:sp>
        <p:nvSpPr>
          <p:cNvPr id="8204" name="Rectangle 11">
            <a:extLst>
              <a:ext uri="{FF2B5EF4-FFF2-40B4-BE49-F238E27FC236}">
                <a16:creationId xmlns:a16="http://schemas.microsoft.com/office/drawing/2014/main" id="{88618839-9B18-1B3F-5D44-5E5EEAF178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9788" y="2949575"/>
            <a:ext cx="4176712" cy="1146175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79388" lvl="1" indent="-179388" algn="just">
              <a:buFont typeface="Arial" panose="020B0604020202020204" pitchFamily="34" charset="0"/>
              <a:buChar char="•"/>
              <a:defRPr/>
            </a:pPr>
            <a:r>
              <a:rPr lang="ca-ES" sz="1200" noProof="0" dirty="0">
                <a:solidFill>
                  <a:srgbClr val="000000"/>
                </a:solidFill>
                <a:cs typeface="Arial" panose="020B0604020202020204" pitchFamily="34" charset="0"/>
              </a:rPr>
              <a:t>El </a:t>
            </a:r>
            <a:r>
              <a:rPr lang="ca-ES" sz="1200" b="1" noProof="0" dirty="0">
                <a:solidFill>
                  <a:srgbClr val="000000"/>
                </a:solidFill>
                <a:cs typeface="Arial" panose="020B0604020202020204" pitchFamily="34" charset="0"/>
              </a:rPr>
              <a:t>PMM econòmic: </a:t>
            </a:r>
            <a:r>
              <a:rPr lang="ca-ES" sz="1200" noProof="0" dirty="0">
                <a:solidFill>
                  <a:srgbClr val="000000"/>
                </a:solidFill>
                <a:cs typeface="Arial" panose="020B0604020202020204" pitchFamily="34" charset="0"/>
              </a:rPr>
              <a:t>dies que transcorren des que les matèries primeres entren al magatzem fins que els clients paguen les vendes.</a:t>
            </a:r>
          </a:p>
          <a:p>
            <a:pPr marL="179388" lvl="1" indent="-179388" algn="just">
              <a:buFont typeface="Arial" panose="020B0604020202020204" pitchFamily="34" charset="0"/>
              <a:buChar char="•"/>
              <a:defRPr/>
            </a:pPr>
            <a:r>
              <a:rPr lang="ca-ES" sz="1200" noProof="0" dirty="0">
                <a:solidFill>
                  <a:srgbClr val="000000"/>
                </a:solidFill>
                <a:latin typeface="+mn-lt"/>
              </a:rPr>
              <a:t>El </a:t>
            </a:r>
            <a:r>
              <a:rPr lang="ca-ES" sz="1200" b="1" noProof="0" dirty="0">
                <a:solidFill>
                  <a:srgbClr val="000000"/>
                </a:solidFill>
                <a:latin typeface="+mn-lt"/>
              </a:rPr>
              <a:t>PMM financer: </a:t>
            </a:r>
            <a:r>
              <a:rPr lang="ca-ES" sz="1200" noProof="0" dirty="0">
                <a:solidFill>
                  <a:srgbClr val="000000"/>
                </a:solidFill>
                <a:latin typeface="+mn-lt"/>
              </a:rPr>
              <a:t>dies que transcorren des que es paguen les compres als proveïdors de matèries primeres fins que els clients paguen les vendes. </a:t>
            </a:r>
            <a:endParaRPr lang="ca-ES" sz="1200" noProof="0" dirty="0">
              <a:latin typeface="+mn-lt"/>
            </a:endParaRPr>
          </a:p>
        </p:txBody>
      </p:sp>
      <p:sp>
        <p:nvSpPr>
          <p:cNvPr id="7" name="6 Llamada de flecha a la derecha">
            <a:extLst>
              <a:ext uri="{FF2B5EF4-FFF2-40B4-BE49-F238E27FC236}">
                <a16:creationId xmlns:a16="http://schemas.microsoft.com/office/drawing/2014/main" id="{1677DA1F-0489-AAA9-9492-7B097FAF7C6E}"/>
              </a:ext>
            </a:extLst>
          </p:cNvPr>
          <p:cNvSpPr/>
          <p:nvPr/>
        </p:nvSpPr>
        <p:spPr>
          <a:xfrm>
            <a:off x="2986088" y="3155950"/>
            <a:ext cx="1655762" cy="733425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4011"/>
            </a:avLst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ca-ES" sz="1400" b="1" noProof="0" dirty="0">
                <a:solidFill>
                  <a:schemeClr val="tx1"/>
                </a:solidFill>
              </a:rPr>
              <a:t>Períodes de maduració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2717178-F0DD-4588-7CB2-6DDCF342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60522" y="4273567"/>
            <a:ext cx="5886780" cy="1849563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864BA686-3E34-EE4E-AD2C-6DE1CC8F19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noProof="0" dirty="0"/>
              <a:t>Anàlisi financera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B6195771-B0F3-2E23-F59C-3A7697EFD8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2461" y="1316839"/>
            <a:ext cx="5832475" cy="738664"/>
          </a:xfrm>
          <a:prstGeom prst="rect">
            <a:avLst/>
          </a:prstGeom>
          <a:ln w="9525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defRPr/>
            </a:pPr>
            <a:r>
              <a:rPr lang="ca-ES" sz="1400" noProof="0" dirty="0"/>
              <a:t>El </a:t>
            </a:r>
            <a:r>
              <a:rPr lang="ca-ES" sz="1400" b="1" noProof="0" dirty="0"/>
              <a:t>fons de maniobra, FM, </a:t>
            </a:r>
            <a:r>
              <a:rPr lang="ca-ES" sz="1400" noProof="0" dirty="0"/>
              <a:t>és la part dels recursos a llarg termini de l’empresa (passiu no corrent i patrimoni net) que financen les inversions a curt termini (actiu corrent). </a:t>
            </a:r>
          </a:p>
        </p:txBody>
      </p:sp>
      <p:pic>
        <p:nvPicPr>
          <p:cNvPr id="14340" name="Imagen 10">
            <a:extLst>
              <a:ext uri="{FF2B5EF4-FFF2-40B4-BE49-F238E27FC236}">
                <a16:creationId xmlns:a16="http://schemas.microsoft.com/office/drawing/2014/main" id="{49CCB884-5ECD-F251-536D-C0B9DDBC19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854325" y="2142014"/>
            <a:ext cx="5832475" cy="683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Box 5">
            <a:extLst>
              <a:ext uri="{FF2B5EF4-FFF2-40B4-BE49-F238E27FC236}">
                <a16:creationId xmlns:a16="http://schemas.microsoft.com/office/drawing/2014/main" id="{DD9A3D79-0903-F600-8327-2C77D8960C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4873625"/>
            <a:ext cx="5832475" cy="738188"/>
          </a:xfrm>
          <a:prstGeom prst="rect">
            <a:avLst/>
          </a:prstGeom>
          <a:ln w="9525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defRPr/>
            </a:pPr>
            <a:r>
              <a:rPr lang="ca-ES" sz="1400" noProof="0" dirty="0"/>
              <a:t>Les </a:t>
            </a:r>
            <a:r>
              <a:rPr lang="ca-ES" sz="1400" b="1" noProof="0" dirty="0"/>
              <a:t>necessitats operatives de fons (NOF) </a:t>
            </a:r>
            <a:r>
              <a:rPr lang="ca-ES" sz="1400" noProof="0" dirty="0"/>
              <a:t>són la quantitat de finançament aliè negociat que necessita l’empresa perquè funcioni el seu negoci. </a:t>
            </a:r>
          </a:p>
        </p:txBody>
      </p:sp>
      <p:pic>
        <p:nvPicPr>
          <p:cNvPr id="14343" name="Imagen 13">
            <a:extLst>
              <a:ext uri="{FF2B5EF4-FFF2-40B4-BE49-F238E27FC236}">
                <a16:creationId xmlns:a16="http://schemas.microsoft.com/office/drawing/2014/main" id="{8E25E735-0E27-6622-6907-90BD828A5B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47864" y="5674519"/>
            <a:ext cx="5158893" cy="572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0585B4C7-F1F0-DB59-7B8F-B77ADB523E7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34018" y="2781811"/>
            <a:ext cx="3909362" cy="202910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9073BF3F-0BFB-1891-C347-EEFFDB7EB9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noProof="0" dirty="0"/>
              <a:t>Anàlisi financera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41377820-1397-C424-4912-DD95A1E511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1266825"/>
            <a:ext cx="5832475" cy="523220"/>
          </a:xfrm>
          <a:prstGeom prst="rect">
            <a:avLst/>
          </a:prstGeom>
          <a:ln w="9525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defRPr/>
            </a:pPr>
            <a:r>
              <a:rPr lang="ca-ES" sz="1400" noProof="0" dirty="0"/>
              <a:t>Les </a:t>
            </a:r>
            <a:r>
              <a:rPr lang="ca-ES" sz="1400" b="1" noProof="0" dirty="0"/>
              <a:t>ràtios financeres </a:t>
            </a:r>
            <a:r>
              <a:rPr lang="ca-ES" sz="1400" noProof="0" dirty="0"/>
              <a:t>són quocients entre dues magnituds que mantenen una certa relació i s’expressen en tant per u.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9D91E9A-AA48-1F1C-322F-C72D0D01C4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9932" y="1928466"/>
            <a:ext cx="3515134" cy="4438549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4D5C1CD3-09C7-57F6-A8CA-CBADFE0F89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noProof="0" dirty="0"/>
              <a:t>Anàlisi econòmica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8C9F2694-CDE6-E2DF-2C4B-0794CE3ED1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1403350"/>
            <a:ext cx="5832475" cy="1169551"/>
          </a:xfrm>
          <a:prstGeom prst="rect">
            <a:avLst/>
          </a:prstGeom>
          <a:ln w="9525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defRPr/>
            </a:pPr>
            <a:r>
              <a:rPr lang="ca-ES" sz="1400" noProof="0" dirty="0"/>
              <a:t>L’</a:t>
            </a:r>
            <a:r>
              <a:rPr lang="ca-ES" sz="1400" b="1" noProof="0" dirty="0"/>
              <a:t>anàlisi econòmica</a:t>
            </a:r>
            <a:r>
              <a:rPr lang="ca-ES" sz="1400" noProof="0" dirty="0"/>
              <a:t> té com a objectiu determinar quins són els resultats de l’activitat de l’empresa i com s’estructuren i s’obtenen. Estudia si l’empresa té la capacitat d’obtenir beneficis, com els genera i, el més important, la rendibilitat que aporta a les inversions realitzades i als accionistes o propietaris.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25942B9-7E2D-0A5D-AAC3-549CC5853A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80769" y="2779712"/>
            <a:ext cx="4442695" cy="2773523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69A3DF0D-89CA-F111-F5BC-E50DFCE048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noProof="0" dirty="0"/>
              <a:t>Anàlisi econòmica</a:t>
            </a:r>
          </a:p>
        </p:txBody>
      </p:sp>
      <p:sp>
        <p:nvSpPr>
          <p:cNvPr id="20483" name="Rectangle 11">
            <a:extLst>
              <a:ext uri="{FF2B5EF4-FFF2-40B4-BE49-F238E27FC236}">
                <a16:creationId xmlns:a16="http://schemas.microsoft.com/office/drawing/2014/main" id="{9F3A775C-5980-06C2-D3E1-6AA9C51E70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7775" y="1296988"/>
            <a:ext cx="3924300" cy="1495425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algn="just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just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just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just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just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a-ES" noProof="0" dirty="0"/>
              <a:t>La </a:t>
            </a:r>
            <a:r>
              <a:rPr lang="ca-ES" b="1" noProof="0" dirty="0"/>
              <a:t>rendibilitat econòmica (ROA)</a:t>
            </a:r>
            <a:r>
              <a:rPr lang="ca-ES" noProof="0" dirty="0"/>
              <a:t> mesura el rendiment de les inversions de l’empresa, amb independència del finançament utilitzat per dur-les a terme. </a:t>
            </a:r>
          </a:p>
          <a:p>
            <a:pPr algn="l">
              <a:spcBef>
                <a:spcPct val="0"/>
              </a:spcBef>
              <a:buFontTx/>
              <a:buNone/>
            </a:pPr>
            <a:endParaRPr lang="ca-ES" noProof="0" dirty="0"/>
          </a:p>
        </p:txBody>
      </p:sp>
      <p:sp>
        <p:nvSpPr>
          <p:cNvPr id="12" name="5 Llamada de flecha a la derecha">
            <a:extLst>
              <a:ext uri="{FF2B5EF4-FFF2-40B4-BE49-F238E27FC236}">
                <a16:creationId xmlns:a16="http://schemas.microsoft.com/office/drawing/2014/main" id="{1087089E-3649-6AB4-3091-49C3C03925E6}"/>
              </a:ext>
            </a:extLst>
          </p:cNvPr>
          <p:cNvSpPr/>
          <p:nvPr/>
        </p:nvSpPr>
        <p:spPr>
          <a:xfrm>
            <a:off x="3013075" y="1679575"/>
            <a:ext cx="2051050" cy="733425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069"/>
            </a:avLst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ca-ES" sz="1400" b="1" noProof="0" dirty="0">
                <a:solidFill>
                  <a:schemeClr val="tx1"/>
                </a:solidFill>
              </a:rPr>
              <a:t>Rendibilitat econòmica</a:t>
            </a:r>
          </a:p>
        </p:txBody>
      </p:sp>
      <p:sp>
        <p:nvSpPr>
          <p:cNvPr id="20485" name="Rectangle 11">
            <a:extLst>
              <a:ext uri="{FF2B5EF4-FFF2-40B4-BE49-F238E27FC236}">
                <a16:creationId xmlns:a16="http://schemas.microsoft.com/office/drawing/2014/main" id="{83BB2EB2-40FF-1EA5-C2B7-BD6B200835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7775" y="2889250"/>
            <a:ext cx="3924300" cy="1765300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algn="just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just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just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just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just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a-ES" noProof="0" dirty="0"/>
              <a:t>La </a:t>
            </a:r>
            <a:r>
              <a:rPr lang="ca-ES" b="1" noProof="0" dirty="0"/>
              <a:t>rendibilitat financera (ROE) </a:t>
            </a:r>
            <a:r>
              <a:rPr lang="ca-ES" noProof="0" dirty="0"/>
              <a:t>mesura la capacitat d’una empresa per crear valor als seus propietaris, és a dir, el benefici generat per l’empresa en relació amb el capital aportat pels socis. </a:t>
            </a:r>
          </a:p>
          <a:p>
            <a:pPr algn="l">
              <a:spcBef>
                <a:spcPct val="0"/>
              </a:spcBef>
              <a:buFontTx/>
              <a:buNone/>
            </a:pPr>
            <a:endParaRPr lang="ca-ES" noProof="0" dirty="0"/>
          </a:p>
        </p:txBody>
      </p:sp>
      <p:sp>
        <p:nvSpPr>
          <p:cNvPr id="14" name="7 Llamada de flecha a la derecha">
            <a:extLst>
              <a:ext uri="{FF2B5EF4-FFF2-40B4-BE49-F238E27FC236}">
                <a16:creationId xmlns:a16="http://schemas.microsoft.com/office/drawing/2014/main" id="{9357BAFF-E67D-6775-999A-515F9EE73EF3}"/>
              </a:ext>
            </a:extLst>
          </p:cNvPr>
          <p:cNvSpPr/>
          <p:nvPr/>
        </p:nvSpPr>
        <p:spPr>
          <a:xfrm>
            <a:off x="3013075" y="3402013"/>
            <a:ext cx="2051050" cy="733425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069"/>
            </a:avLst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ca-ES" sz="1400" b="1" noProof="0" dirty="0">
                <a:solidFill>
                  <a:schemeClr val="tx1"/>
                </a:solidFill>
              </a:rPr>
              <a:t>Rendibilitat financera</a:t>
            </a:r>
          </a:p>
        </p:txBody>
      </p:sp>
      <p:sp>
        <p:nvSpPr>
          <p:cNvPr id="20487" name="Rectangle 11">
            <a:extLst>
              <a:ext uri="{FF2B5EF4-FFF2-40B4-BE49-F238E27FC236}">
                <a16:creationId xmlns:a16="http://schemas.microsoft.com/office/drawing/2014/main" id="{92AB6586-68D1-9B9A-38A6-1E0BCCCD90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3013" y="4760913"/>
            <a:ext cx="3924300" cy="1357312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algn="just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just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just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just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just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a-ES" noProof="0" dirty="0"/>
              <a:t>El </a:t>
            </a:r>
            <a:r>
              <a:rPr lang="ca-ES" b="1" noProof="0" dirty="0"/>
              <a:t>palanquejament financer </a:t>
            </a:r>
            <a:r>
              <a:rPr lang="ca-ES" noProof="0" dirty="0"/>
              <a:t>mesura la relació entre l’actiu total i els fons propis. </a:t>
            </a:r>
          </a:p>
          <a:p>
            <a:pPr algn="l">
              <a:spcBef>
                <a:spcPct val="0"/>
              </a:spcBef>
              <a:buFontTx/>
              <a:buNone/>
            </a:pPr>
            <a:endParaRPr lang="ca-ES" noProof="0" dirty="0"/>
          </a:p>
        </p:txBody>
      </p:sp>
      <p:sp>
        <p:nvSpPr>
          <p:cNvPr id="16" name="9 Llamada de flecha a la derecha">
            <a:extLst>
              <a:ext uri="{FF2B5EF4-FFF2-40B4-BE49-F238E27FC236}">
                <a16:creationId xmlns:a16="http://schemas.microsoft.com/office/drawing/2014/main" id="{19555339-F7B8-7FA1-2723-9F58748C83C2}"/>
              </a:ext>
            </a:extLst>
          </p:cNvPr>
          <p:cNvSpPr/>
          <p:nvPr/>
        </p:nvSpPr>
        <p:spPr>
          <a:xfrm>
            <a:off x="3022600" y="5073650"/>
            <a:ext cx="2051050" cy="733425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6195"/>
            </a:avLst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ca-ES" sz="1400" b="1" noProof="0" dirty="0" err="1">
                <a:solidFill>
                  <a:schemeClr val="tx1"/>
                </a:solidFill>
              </a:rPr>
              <a:t>Palanquejamentfinancer</a:t>
            </a:r>
            <a:endParaRPr lang="ca-ES" sz="1400" b="1" noProof="0" dirty="0">
              <a:solidFill>
                <a:schemeClr val="tx1"/>
              </a:solidFill>
            </a:endParaRPr>
          </a:p>
        </p:txBody>
      </p:sp>
      <p:pic>
        <p:nvPicPr>
          <p:cNvPr id="20489" name="Imagen 16">
            <a:extLst>
              <a:ext uri="{FF2B5EF4-FFF2-40B4-BE49-F238E27FC236}">
                <a16:creationId xmlns:a16="http://schemas.microsoft.com/office/drawing/2014/main" id="{9037E836-4211-B423-93E1-977B103F47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29827" y="2173288"/>
            <a:ext cx="1578609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0" name="Imagen 17">
            <a:extLst>
              <a:ext uri="{FF2B5EF4-FFF2-40B4-BE49-F238E27FC236}">
                <a16:creationId xmlns:a16="http://schemas.microsoft.com/office/drawing/2014/main" id="{C1227BC7-A109-6719-843B-E3B7D2E6FF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148872" y="4005263"/>
            <a:ext cx="1740519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1" name="Imagen 18">
            <a:extLst>
              <a:ext uri="{FF2B5EF4-FFF2-40B4-BE49-F238E27FC236}">
                <a16:creationId xmlns:a16="http://schemas.microsoft.com/office/drawing/2014/main" id="{FC31F2B3-AAA4-F07C-A136-BCC2A3B5B1C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238390" y="5516563"/>
            <a:ext cx="3561482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Diseño predeterminado">
  <a:themeElements>
    <a:clrScheme name="Diseño predeterminado 13">
      <a:dk1>
        <a:srgbClr val="000000"/>
      </a:dk1>
      <a:lt1>
        <a:srgbClr val="FFFFFF"/>
      </a:lt1>
      <a:dk2>
        <a:srgbClr val="000080"/>
      </a:dk2>
      <a:lt2>
        <a:srgbClr val="808080"/>
      </a:lt2>
      <a:accent1>
        <a:srgbClr val="0066FF"/>
      </a:accent1>
      <a:accent2>
        <a:srgbClr val="FFFFFF"/>
      </a:accent2>
      <a:accent3>
        <a:srgbClr val="FFFFFF"/>
      </a:accent3>
      <a:accent4>
        <a:srgbClr val="000000"/>
      </a:accent4>
      <a:accent5>
        <a:srgbClr val="AAB8FF"/>
      </a:accent5>
      <a:accent6>
        <a:srgbClr val="E7E7E7"/>
      </a:accent6>
      <a:hlink>
        <a:srgbClr val="009999"/>
      </a:hlink>
      <a:folHlink>
        <a:srgbClr val="009999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3">
        <a:dk1>
          <a:srgbClr val="000000"/>
        </a:dk1>
        <a:lt1>
          <a:srgbClr val="FFFFFF"/>
        </a:lt1>
        <a:dk2>
          <a:srgbClr val="000080"/>
        </a:dk2>
        <a:lt2>
          <a:srgbClr val="808080"/>
        </a:lt2>
        <a:accent1>
          <a:srgbClr val="0066FF"/>
        </a:accent1>
        <a:accent2>
          <a:srgbClr val="FFFFFF"/>
        </a:accent2>
        <a:accent3>
          <a:srgbClr val="FFFFFF"/>
        </a:accent3>
        <a:accent4>
          <a:srgbClr val="000000"/>
        </a:accent4>
        <a:accent5>
          <a:srgbClr val="AAB8FF"/>
        </a:accent5>
        <a:accent6>
          <a:srgbClr val="E7E7E7"/>
        </a:accent6>
        <a:hlink>
          <a:srgbClr val="009999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12CF62C539F3A4CAFFF5385648CD41C" ma:contentTypeVersion="15" ma:contentTypeDescription="Create a new document." ma:contentTypeScope="" ma:versionID="5f89f2b197176908700be557c61567a1">
  <xsd:schema xmlns:xsd="http://www.w3.org/2001/XMLSchema" xmlns:xs="http://www.w3.org/2001/XMLSchema" xmlns:p="http://schemas.microsoft.com/office/2006/metadata/properties" xmlns:ns2="c2054961-9ca7-4b1d-a938-221454b1fa5d" xmlns:ns3="0cb7bcbe-78d5-4388-a7ec-1f5835c9a8ad" targetNamespace="http://schemas.microsoft.com/office/2006/metadata/properties" ma:root="true" ma:fieldsID="c9338124cb3a2b0ee164c8909e26b30a" ns2:_="" ns3:_="">
    <xsd:import namespace="c2054961-9ca7-4b1d-a938-221454b1fa5d"/>
    <xsd:import namespace="0cb7bcbe-78d5-4388-a7ec-1f5835c9a8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054961-9ca7-4b1d-a938-221454b1fa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4fb58666-e629-4e5a-b780-b8dcc15b31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b7bcbe-78d5-4388-a7ec-1f5835c9a8a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a77746a1-352d-456a-a06a-5a3c5d1f79ea}" ma:internalName="TaxCatchAll" ma:showField="CatchAllData" ma:web="0cb7bcbe-78d5-4388-a7ec-1f5835c9a8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cb7bcbe-78d5-4388-a7ec-1f5835c9a8ad" xsi:nil="true"/>
    <lcf76f155ced4ddcb4097134ff3c332f xmlns="c2054961-9ca7-4b1d-a938-221454b1fa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9CB4E3F-9C24-4F5F-B144-F5A1974D700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7D58B53-7226-476C-8FB8-EE85F7FBB67D}"/>
</file>

<file path=customXml/itemProps3.xml><?xml version="1.0" encoding="utf-8"?>
<ds:datastoreItem xmlns:ds="http://schemas.openxmlformats.org/officeDocument/2006/customXml" ds:itemID="{BCEA4E8A-25B7-433B-9DD6-DDE44D51197E}">
  <ds:schemaRefs>
    <ds:schemaRef ds:uri="http://schemas.microsoft.com/office/2006/metadata/properties"/>
    <ds:schemaRef ds:uri="http://schemas.microsoft.com/office/infopath/2007/PartnerControls"/>
    <ds:schemaRef ds:uri="0cb7bcbe-78d5-4388-a7ec-1f5835c9a8ad"/>
    <ds:schemaRef ds:uri="c2054961-9ca7-4b1d-a938-221454b1fa5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2415</TotalTime>
  <Words>521</Words>
  <Application>Microsoft Office PowerPoint</Application>
  <PresentationFormat>Presentació en pantalla (4:3)</PresentationFormat>
  <Paragraphs>42</Paragraphs>
  <Slides>9</Slides>
  <Notes>9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3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Swift LT Std Light</vt:lpstr>
      <vt:lpstr>Diseño predeterminado</vt:lpstr>
      <vt:lpstr>Presentació del PowerPoint</vt:lpstr>
      <vt:lpstr>Els estats financers</vt:lpstr>
      <vt:lpstr>Anàlisi patrimonial</vt:lpstr>
      <vt:lpstr>Anàlisi financera</vt:lpstr>
      <vt:lpstr>Anàlisi financera</vt:lpstr>
      <vt:lpstr>Anàlisi financera</vt:lpstr>
      <vt:lpstr>Anàlisi financera</vt:lpstr>
      <vt:lpstr>Anàlisi econòmica</vt:lpstr>
      <vt:lpstr>Anàlisi econòmica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/>
  <cp:lastModifiedBy>i3</cp:lastModifiedBy>
  <cp:revision>246</cp:revision>
  <dcterms:created xsi:type="dcterms:W3CDTF">2009-07-09T10:41:18Z</dcterms:created>
  <dcterms:modified xsi:type="dcterms:W3CDTF">2025-07-16T18:13:43Z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0x010100A12CF62C539F3A4CAFFF5385648CD41C</vt:lpwstr>
  </property>
</Properties>
</file>