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256" r:id="rId5"/>
    <p:sldId id="257" r:id="rId6"/>
    <p:sldId id="258" r:id="rId7"/>
    <p:sldId id="259" r:id="rId8"/>
    <p:sldId id="260" r:id="rId9"/>
    <p:sldId id="261" r:id="rId10"/>
    <p:sldId id="269" r:id="rId11"/>
    <p:sldId id="266" r:id="rId12"/>
    <p:sldId id="270" r:id="rId13"/>
    <p:sldId id="271" r:id="rId14"/>
    <p:sldId id="272" r:id="rId15"/>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CCFF"/>
    <a:srgbClr val="0066FF"/>
    <a:srgbClr val="0064FF"/>
    <a:srgbClr val="CCECFF"/>
    <a:srgbClr val="000064"/>
    <a:srgbClr val="0000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2B4D96-5158-4F11-8BA3-FCC6AB426724}" v="4" dt="2025-09-01T10:57:23.390"/>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24" autoAdjust="0"/>
  </p:normalViewPr>
  <p:slideViewPr>
    <p:cSldViewPr snapToObjects="1">
      <p:cViewPr varScale="1">
        <p:scale>
          <a:sx n="105" d="100"/>
          <a:sy n="105" d="100"/>
        </p:scale>
        <p:origin x="24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2" d="100"/>
          <a:sy n="82" d="100"/>
        </p:scale>
        <p:origin x="-3180" y="-84"/>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Begoña Fuente" userId="8c64b039-9392-475d-8c70-37137837b7bd" providerId="ADAL" clId="{1E2B4D96-5158-4F11-8BA3-FCC6AB426724}"/>
    <pc:docChg chg="modSld modMainMaster">
      <pc:chgData name="Maria Begoña Fuente" userId="8c64b039-9392-475d-8c70-37137837b7bd" providerId="ADAL" clId="{1E2B4D96-5158-4F11-8BA3-FCC6AB426724}" dt="2025-09-01T10:57:23.390" v="6" actId="14100"/>
      <pc:docMkLst>
        <pc:docMk/>
      </pc:docMkLst>
      <pc:sldChg chg="modSp mod">
        <pc:chgData name="Maria Begoña Fuente" userId="8c64b039-9392-475d-8c70-37137837b7bd" providerId="ADAL" clId="{1E2B4D96-5158-4F11-8BA3-FCC6AB426724}" dt="2025-09-01T10:57:02.079" v="3" actId="1076"/>
        <pc:sldMkLst>
          <pc:docMk/>
          <pc:sldMk cId="0" sldId="258"/>
        </pc:sldMkLst>
        <pc:spChg chg="mod">
          <ac:chgData name="Maria Begoña Fuente" userId="8c64b039-9392-475d-8c70-37137837b7bd" providerId="ADAL" clId="{1E2B4D96-5158-4F11-8BA3-FCC6AB426724}" dt="2025-09-01T10:57:02.079" v="3" actId="1076"/>
          <ac:spMkLst>
            <pc:docMk/>
            <pc:sldMk cId="0" sldId="258"/>
            <ac:spMk id="8199" creationId="{DF0EF9DA-950B-1437-2B29-2D9BFC4D93FA}"/>
          </ac:spMkLst>
        </pc:spChg>
      </pc:sldChg>
      <pc:sldChg chg="modSp">
        <pc:chgData name="Maria Begoña Fuente" userId="8c64b039-9392-475d-8c70-37137837b7bd" providerId="ADAL" clId="{1E2B4D96-5158-4F11-8BA3-FCC6AB426724}" dt="2025-09-01T10:57:08.898" v="4" actId="14100"/>
        <pc:sldMkLst>
          <pc:docMk/>
          <pc:sldMk cId="0" sldId="260"/>
        </pc:sldMkLst>
        <pc:picChg chg="mod">
          <ac:chgData name="Maria Begoña Fuente" userId="8c64b039-9392-475d-8c70-37137837b7bd" providerId="ADAL" clId="{1E2B4D96-5158-4F11-8BA3-FCC6AB426724}" dt="2025-09-01T10:57:08.898" v="4" actId="14100"/>
          <ac:picMkLst>
            <pc:docMk/>
            <pc:sldMk cId="0" sldId="260"/>
            <ac:picMk id="12292" creationId="{612336FC-6554-A237-1C1E-EC106485D1C4}"/>
          </ac:picMkLst>
        </pc:picChg>
      </pc:sldChg>
      <pc:sldChg chg="modSp">
        <pc:chgData name="Maria Begoña Fuente" userId="8c64b039-9392-475d-8c70-37137837b7bd" providerId="ADAL" clId="{1E2B4D96-5158-4F11-8BA3-FCC6AB426724}" dt="2025-09-01T10:57:15.440" v="5" actId="14100"/>
        <pc:sldMkLst>
          <pc:docMk/>
          <pc:sldMk cId="0" sldId="261"/>
        </pc:sldMkLst>
        <pc:picChg chg="mod">
          <ac:chgData name="Maria Begoña Fuente" userId="8c64b039-9392-475d-8c70-37137837b7bd" providerId="ADAL" clId="{1E2B4D96-5158-4F11-8BA3-FCC6AB426724}" dt="2025-09-01T10:57:15.440" v="5" actId="14100"/>
          <ac:picMkLst>
            <pc:docMk/>
            <pc:sldMk cId="0" sldId="261"/>
            <ac:picMk id="14344" creationId="{A2BD3B71-4D26-831D-7CC6-B41694AC740B}"/>
          </ac:picMkLst>
        </pc:picChg>
      </pc:sldChg>
      <pc:sldChg chg="modSp">
        <pc:chgData name="Maria Begoña Fuente" userId="8c64b039-9392-475d-8c70-37137837b7bd" providerId="ADAL" clId="{1E2B4D96-5158-4F11-8BA3-FCC6AB426724}" dt="2025-09-01T10:57:23.390" v="6" actId="14100"/>
        <pc:sldMkLst>
          <pc:docMk/>
          <pc:sldMk cId="0" sldId="270"/>
        </pc:sldMkLst>
        <pc:picChg chg="mod">
          <ac:chgData name="Maria Begoña Fuente" userId="8c64b039-9392-475d-8c70-37137837b7bd" providerId="ADAL" clId="{1E2B4D96-5158-4F11-8BA3-FCC6AB426724}" dt="2025-09-01T10:57:23.390" v="6" actId="14100"/>
          <ac:picMkLst>
            <pc:docMk/>
            <pc:sldMk cId="0" sldId="270"/>
            <ac:picMk id="20489" creationId="{8B98B34C-C014-3468-8685-FAB0A01219C5}"/>
          </ac:picMkLst>
        </pc:picChg>
      </pc:sldChg>
      <pc:sldMasterChg chg="modSp mod modSldLayout">
        <pc:chgData name="Maria Begoña Fuente" userId="8c64b039-9392-475d-8c70-37137837b7bd" providerId="ADAL" clId="{1E2B4D96-5158-4F11-8BA3-FCC6AB426724}" dt="2025-09-01T10:56:32.134" v="2" actId="14100"/>
        <pc:sldMasterMkLst>
          <pc:docMk/>
          <pc:sldMasterMk cId="0" sldId="2147483648"/>
        </pc:sldMasterMkLst>
        <pc:picChg chg="mod">
          <ac:chgData name="Maria Begoña Fuente" userId="8c64b039-9392-475d-8c70-37137837b7bd" providerId="ADAL" clId="{1E2B4D96-5158-4F11-8BA3-FCC6AB426724}" dt="2025-09-01T10:56:32.134" v="2" actId="14100"/>
          <ac:picMkLst>
            <pc:docMk/>
            <pc:sldMasterMk cId="0" sldId="2147483648"/>
            <ac:picMk id="5" creationId="{B1FA194F-910A-A344-B2BA-56D659307EFA}"/>
          </ac:picMkLst>
        </pc:picChg>
        <pc:sldLayoutChg chg="modSp">
          <pc:chgData name="Maria Begoña Fuente" userId="8c64b039-9392-475d-8c70-37137837b7bd" providerId="ADAL" clId="{1E2B4D96-5158-4F11-8BA3-FCC6AB426724}" dt="2025-09-01T10:56:19.631" v="1" actId="1076"/>
          <pc:sldLayoutMkLst>
            <pc:docMk/>
            <pc:sldMasterMk cId="0" sldId="2147483648"/>
            <pc:sldLayoutMk cId="2690711149" sldId="2147483649"/>
          </pc:sldLayoutMkLst>
          <pc:spChg chg="mod">
            <ac:chgData name="Maria Begoña Fuente" userId="8c64b039-9392-475d-8c70-37137837b7bd" providerId="ADAL" clId="{1E2B4D96-5158-4F11-8BA3-FCC6AB426724}" dt="2025-09-01T10:56:19.631" v="1" actId="1076"/>
            <ac:spMkLst>
              <pc:docMk/>
              <pc:sldMasterMk cId="0" sldId="2147483648"/>
              <pc:sldLayoutMk cId="2690711149" sldId="2147483649"/>
              <ac:spMk id="2"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7D6268-4376-46B5-AD68-A6CD0E029BC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ES"/>
        </a:p>
      </dgm:t>
    </dgm:pt>
    <dgm:pt modelId="{326111A9-0E4A-4A19-890E-7735F3702A81}">
      <dgm:prSet/>
      <dgm:spPr/>
      <dgm:t>
        <a:bodyPr/>
        <a:lstStyle/>
        <a:p>
          <a:pPr rtl="0"/>
          <a:r>
            <a:rPr lang="es-ES" b="1" dirty="0"/>
            <a:t>Funciones de compras:</a:t>
          </a:r>
          <a:endParaRPr lang="es-ES" dirty="0"/>
        </a:p>
      </dgm:t>
    </dgm:pt>
    <dgm:pt modelId="{32424EA0-8CBC-4BBB-8956-6EF4F47CE1AA}" type="parTrans" cxnId="{042E5992-0AE3-4288-BED8-AD939106098E}">
      <dgm:prSet/>
      <dgm:spPr/>
      <dgm:t>
        <a:bodyPr/>
        <a:lstStyle/>
        <a:p>
          <a:endParaRPr lang="es-ES"/>
        </a:p>
      </dgm:t>
    </dgm:pt>
    <dgm:pt modelId="{782D09CE-7D95-4108-A449-C3EBC8205FD4}" type="sibTrans" cxnId="{042E5992-0AE3-4288-BED8-AD939106098E}">
      <dgm:prSet/>
      <dgm:spPr/>
      <dgm:t>
        <a:bodyPr/>
        <a:lstStyle/>
        <a:p>
          <a:endParaRPr lang="es-ES"/>
        </a:p>
      </dgm:t>
    </dgm:pt>
    <dgm:pt modelId="{750CC9F8-992D-4EB5-92A6-1086FC03B392}">
      <dgm:prSet/>
      <dgm:spPr/>
      <dgm:t>
        <a:bodyPr/>
        <a:lstStyle/>
        <a:p>
          <a:pPr rtl="0"/>
          <a:r>
            <a:rPr lang="es-ES" dirty="0"/>
            <a:t>Asegurar la existencia de proveedores fiables y competitivos.</a:t>
          </a:r>
        </a:p>
      </dgm:t>
    </dgm:pt>
    <dgm:pt modelId="{F7F991EA-40AC-4806-811A-324B35D5DEE0}" type="parTrans" cxnId="{91666597-3539-40ED-B3F6-1719D9CB52DF}">
      <dgm:prSet/>
      <dgm:spPr/>
      <dgm:t>
        <a:bodyPr/>
        <a:lstStyle/>
        <a:p>
          <a:endParaRPr lang="es-ES"/>
        </a:p>
      </dgm:t>
    </dgm:pt>
    <dgm:pt modelId="{6AE1743E-E8F5-4B18-9453-1FAAADA534C3}" type="sibTrans" cxnId="{91666597-3539-40ED-B3F6-1719D9CB52DF}">
      <dgm:prSet/>
      <dgm:spPr/>
      <dgm:t>
        <a:bodyPr/>
        <a:lstStyle/>
        <a:p>
          <a:endParaRPr lang="es-ES"/>
        </a:p>
      </dgm:t>
    </dgm:pt>
    <dgm:pt modelId="{96E32CA6-CF23-485B-8D7F-92AADF09F377}">
      <dgm:prSet/>
      <dgm:spPr/>
      <dgm:t>
        <a:bodyPr/>
        <a:lstStyle/>
        <a:p>
          <a:pPr rtl="0"/>
          <a:r>
            <a:rPr lang="es-ES" dirty="0"/>
            <a:t>Adquirir los materiales o productos con la calidad adecuada a las necesidades de la empresa.</a:t>
          </a:r>
        </a:p>
      </dgm:t>
    </dgm:pt>
    <dgm:pt modelId="{4DF97AEA-BC1C-43EF-BE78-F111FB4CC1C8}" type="parTrans" cxnId="{EB76E4ED-D780-4878-A64F-DD8575847735}">
      <dgm:prSet/>
      <dgm:spPr/>
      <dgm:t>
        <a:bodyPr/>
        <a:lstStyle/>
        <a:p>
          <a:endParaRPr lang="es-ES"/>
        </a:p>
      </dgm:t>
    </dgm:pt>
    <dgm:pt modelId="{EFB00B3B-1B21-42A8-AC71-150A9452CDBC}" type="sibTrans" cxnId="{EB76E4ED-D780-4878-A64F-DD8575847735}">
      <dgm:prSet/>
      <dgm:spPr/>
      <dgm:t>
        <a:bodyPr/>
        <a:lstStyle/>
        <a:p>
          <a:endParaRPr lang="es-ES"/>
        </a:p>
      </dgm:t>
    </dgm:pt>
    <dgm:pt modelId="{B082A111-A5EC-42DC-8909-E40AFC84C672}">
      <dgm:prSet/>
      <dgm:spPr/>
      <dgm:t>
        <a:bodyPr/>
        <a:lstStyle/>
        <a:p>
          <a:pPr rtl="0"/>
          <a:r>
            <a:rPr lang="es-ES" dirty="0"/>
            <a:t>Realizar todas las compras en las condiciones más ventajosas.</a:t>
          </a:r>
        </a:p>
      </dgm:t>
    </dgm:pt>
    <dgm:pt modelId="{06E70355-CFBE-43A0-86B1-1EE3E271BE9E}" type="parTrans" cxnId="{8FA936EE-E16B-440E-847D-99849086058D}">
      <dgm:prSet/>
      <dgm:spPr/>
      <dgm:t>
        <a:bodyPr/>
        <a:lstStyle/>
        <a:p>
          <a:endParaRPr lang="es-ES"/>
        </a:p>
      </dgm:t>
    </dgm:pt>
    <dgm:pt modelId="{5113CD2A-AE86-4108-907C-9FFABEA90D15}" type="sibTrans" cxnId="{8FA936EE-E16B-440E-847D-99849086058D}">
      <dgm:prSet/>
      <dgm:spPr/>
      <dgm:t>
        <a:bodyPr/>
        <a:lstStyle/>
        <a:p>
          <a:endParaRPr lang="es-ES"/>
        </a:p>
      </dgm:t>
    </dgm:pt>
    <dgm:pt modelId="{7562D714-B303-45B4-94D7-E588A76E3066}">
      <dgm:prSet/>
      <dgm:spPr/>
      <dgm:t>
        <a:bodyPr/>
        <a:lstStyle/>
        <a:p>
          <a:pPr rtl="0"/>
          <a:r>
            <a:rPr lang="es-ES" dirty="0"/>
            <a:t>Colaborar en la gestión de </a:t>
          </a:r>
          <a:r>
            <a:rPr lang="es-ES" i="1" dirty="0"/>
            <a:t>stocks </a:t>
          </a:r>
          <a:r>
            <a:rPr lang="es-ES" dirty="0"/>
            <a:t>para que sea eficiente.</a:t>
          </a:r>
        </a:p>
      </dgm:t>
    </dgm:pt>
    <dgm:pt modelId="{9BA3C447-A671-4F3C-A306-7A9E10F0F19F}" type="parTrans" cxnId="{D6D25EBC-5A36-4E53-BF62-16F8D5D1F9EA}">
      <dgm:prSet/>
      <dgm:spPr/>
      <dgm:t>
        <a:bodyPr/>
        <a:lstStyle/>
        <a:p>
          <a:endParaRPr lang="es-ES"/>
        </a:p>
      </dgm:t>
    </dgm:pt>
    <dgm:pt modelId="{47F6F97A-D421-464A-BB97-193EF8D4F4E6}" type="sibTrans" cxnId="{D6D25EBC-5A36-4E53-BF62-16F8D5D1F9EA}">
      <dgm:prSet/>
      <dgm:spPr/>
      <dgm:t>
        <a:bodyPr/>
        <a:lstStyle/>
        <a:p>
          <a:endParaRPr lang="es-ES"/>
        </a:p>
      </dgm:t>
    </dgm:pt>
    <dgm:pt modelId="{67C435DF-089D-4AD6-A075-86A5C7553F9B}">
      <dgm:prSet/>
      <dgm:spPr/>
      <dgm:t>
        <a:bodyPr/>
        <a:lstStyle/>
        <a:p>
          <a:pPr rtl="0"/>
          <a:r>
            <a:rPr lang="es-ES" dirty="0"/>
            <a:t>Relacionarse de forma fluida y eficaz con el resto de los departamentos.</a:t>
          </a:r>
        </a:p>
      </dgm:t>
    </dgm:pt>
    <dgm:pt modelId="{354A48CC-01BC-46C6-A382-74065450B815}" type="parTrans" cxnId="{5C453BAC-9DCE-497A-9ADE-3A8FE324CA76}">
      <dgm:prSet/>
      <dgm:spPr/>
      <dgm:t>
        <a:bodyPr/>
        <a:lstStyle/>
        <a:p>
          <a:endParaRPr lang="es-ES"/>
        </a:p>
      </dgm:t>
    </dgm:pt>
    <dgm:pt modelId="{6B81F54C-949B-4774-B821-6BC5B5B5EB63}" type="sibTrans" cxnId="{5C453BAC-9DCE-497A-9ADE-3A8FE324CA76}">
      <dgm:prSet/>
      <dgm:spPr/>
      <dgm:t>
        <a:bodyPr/>
        <a:lstStyle/>
        <a:p>
          <a:endParaRPr lang="es-ES"/>
        </a:p>
      </dgm:t>
    </dgm:pt>
    <dgm:pt modelId="{32D63CE8-72C5-48AF-9C70-644542CC55CC}">
      <dgm:prSet/>
      <dgm:spPr/>
      <dgm:t>
        <a:bodyPr/>
        <a:lstStyle/>
        <a:p>
          <a:pPr rtl="0"/>
          <a:r>
            <a:rPr lang="es-ES" dirty="0"/>
            <a:t>Controlar y evaluar todos los procesos de compra para mejorarlos y dotarlos de mayor calidad.</a:t>
          </a:r>
        </a:p>
      </dgm:t>
    </dgm:pt>
    <dgm:pt modelId="{2B5D295C-316E-44FA-B3C9-786DE2BACD90}" type="parTrans" cxnId="{47E941DF-A2E4-49C1-BEE5-B59DCFD62548}">
      <dgm:prSet/>
      <dgm:spPr/>
      <dgm:t>
        <a:bodyPr/>
        <a:lstStyle/>
        <a:p>
          <a:endParaRPr lang="es-ES"/>
        </a:p>
      </dgm:t>
    </dgm:pt>
    <dgm:pt modelId="{4DDDC4CC-EA8D-48C3-A56F-0DAE47F077D8}" type="sibTrans" cxnId="{47E941DF-A2E4-49C1-BEE5-B59DCFD62548}">
      <dgm:prSet/>
      <dgm:spPr/>
      <dgm:t>
        <a:bodyPr/>
        <a:lstStyle/>
        <a:p>
          <a:endParaRPr lang="es-ES"/>
        </a:p>
      </dgm:t>
    </dgm:pt>
    <dgm:pt modelId="{BDE03E6A-1DC0-489E-B496-055676CBDBF8}">
      <dgm:prSet/>
      <dgm:spPr/>
      <dgm:t>
        <a:bodyPr/>
        <a:lstStyle/>
        <a:p>
          <a:pPr rtl="0"/>
          <a:r>
            <a:rPr lang="es-ES" dirty="0"/>
            <a:t>Predecir las necesidades de aprovisionamiento y determinar la cantidad de </a:t>
          </a:r>
          <a:r>
            <a:rPr lang="es-ES" i="1" dirty="0"/>
            <a:t>stocks </a:t>
          </a:r>
          <a:r>
            <a:rPr lang="es-ES" dirty="0"/>
            <a:t>que se han de mantener para cubrir dichas necesidades.</a:t>
          </a:r>
        </a:p>
      </dgm:t>
    </dgm:pt>
    <dgm:pt modelId="{DA40859E-350C-480F-852C-4285A153760A}" type="parTrans" cxnId="{9AA8A4E0-1E64-4F1A-9D1C-B8390C84E65D}">
      <dgm:prSet/>
      <dgm:spPr/>
      <dgm:t>
        <a:bodyPr/>
        <a:lstStyle/>
        <a:p>
          <a:endParaRPr lang="es-ES"/>
        </a:p>
      </dgm:t>
    </dgm:pt>
    <dgm:pt modelId="{B8E2411C-97E1-4C01-BDE5-964177022AA4}" type="sibTrans" cxnId="{9AA8A4E0-1E64-4F1A-9D1C-B8390C84E65D}">
      <dgm:prSet/>
      <dgm:spPr/>
      <dgm:t>
        <a:bodyPr/>
        <a:lstStyle/>
        <a:p>
          <a:endParaRPr lang="es-ES"/>
        </a:p>
      </dgm:t>
    </dgm:pt>
    <dgm:pt modelId="{1147EDF9-6C9E-493E-9166-C3AD977068DC}">
      <dgm:prSet/>
      <dgm:spPr/>
      <dgm:t>
        <a:bodyPr/>
        <a:lstStyle/>
        <a:p>
          <a:pPr rtl="0"/>
          <a:r>
            <a:rPr lang="es-ES" dirty="0"/>
            <a:t>Planificar y gestionar las compras para garantizar un ritmo de pedidos adecuado que asegure el mínimo de inversión en existencias.</a:t>
          </a:r>
        </a:p>
      </dgm:t>
    </dgm:pt>
    <dgm:pt modelId="{D220B2EB-9867-41AD-BC66-B9462494D495}" type="parTrans" cxnId="{127C000D-6250-4D8E-9584-C73E602CFA48}">
      <dgm:prSet/>
      <dgm:spPr/>
      <dgm:t>
        <a:bodyPr/>
        <a:lstStyle/>
        <a:p>
          <a:endParaRPr lang="es-ES"/>
        </a:p>
      </dgm:t>
    </dgm:pt>
    <dgm:pt modelId="{7F815ADF-6611-4155-B0DA-C88D8E7DBA86}" type="sibTrans" cxnId="{127C000D-6250-4D8E-9584-C73E602CFA48}">
      <dgm:prSet/>
      <dgm:spPr/>
      <dgm:t>
        <a:bodyPr/>
        <a:lstStyle/>
        <a:p>
          <a:endParaRPr lang="es-ES"/>
        </a:p>
      </dgm:t>
    </dgm:pt>
    <dgm:pt modelId="{1E51758C-A071-4A84-AB9D-4C9AE71A8C17}">
      <dgm:prSet/>
      <dgm:spPr/>
      <dgm:t>
        <a:bodyPr/>
        <a:lstStyle/>
        <a:p>
          <a:pPr rtl="0"/>
          <a:r>
            <a:rPr lang="es-ES"/>
            <a:t>Gestionar y controlar los inventarios y los costes que estos generan.</a:t>
          </a:r>
        </a:p>
      </dgm:t>
    </dgm:pt>
    <dgm:pt modelId="{B93A69BD-30F6-42FE-91DF-AB28DB41D07B}" type="parTrans" cxnId="{3C61B5D3-746E-4906-9125-B5F0C5C179E5}">
      <dgm:prSet/>
      <dgm:spPr/>
      <dgm:t>
        <a:bodyPr/>
        <a:lstStyle/>
        <a:p>
          <a:endParaRPr lang="es-ES"/>
        </a:p>
      </dgm:t>
    </dgm:pt>
    <dgm:pt modelId="{A353BAA7-D10E-4887-A598-45D4FA3E0360}" type="sibTrans" cxnId="{3C61B5D3-746E-4906-9125-B5F0C5C179E5}">
      <dgm:prSet/>
      <dgm:spPr/>
      <dgm:t>
        <a:bodyPr/>
        <a:lstStyle/>
        <a:p>
          <a:endParaRPr lang="es-ES"/>
        </a:p>
      </dgm:t>
    </dgm:pt>
    <dgm:pt modelId="{D2A6F4B1-176A-404C-8A5E-03FF6961DE94}">
      <dgm:prSet/>
      <dgm:spPr/>
      <dgm:t>
        <a:bodyPr/>
        <a:lstStyle/>
        <a:p>
          <a:pPr rtl="0"/>
          <a:r>
            <a:rPr lang="es-ES" b="1"/>
            <a:t>Funciones de aprovisionamiento:</a:t>
          </a:r>
          <a:endParaRPr lang="es-ES" dirty="0"/>
        </a:p>
      </dgm:t>
    </dgm:pt>
    <dgm:pt modelId="{C8A303DE-3F00-4F5C-9140-31CC718D3C43}" type="parTrans" cxnId="{EEA29E8F-BC2A-426D-B437-59BA1B710468}">
      <dgm:prSet/>
      <dgm:spPr/>
      <dgm:t>
        <a:bodyPr/>
        <a:lstStyle/>
        <a:p>
          <a:endParaRPr lang="es-ES"/>
        </a:p>
      </dgm:t>
    </dgm:pt>
    <dgm:pt modelId="{E96DEBA5-7024-4B55-93E4-7120401A6F81}" type="sibTrans" cxnId="{EEA29E8F-BC2A-426D-B437-59BA1B710468}">
      <dgm:prSet/>
      <dgm:spPr/>
      <dgm:t>
        <a:bodyPr/>
        <a:lstStyle/>
        <a:p>
          <a:endParaRPr lang="es-ES"/>
        </a:p>
      </dgm:t>
    </dgm:pt>
    <dgm:pt modelId="{033235DC-54F5-475B-B7E0-28BE84BE7154}" type="pres">
      <dgm:prSet presAssocID="{FE7D6268-4376-46B5-AD68-A6CD0E029BCF}" presName="Name0" presStyleCnt="0">
        <dgm:presLayoutVars>
          <dgm:dir/>
          <dgm:animLvl val="lvl"/>
          <dgm:resizeHandles val="exact"/>
        </dgm:presLayoutVars>
      </dgm:prSet>
      <dgm:spPr/>
    </dgm:pt>
    <dgm:pt modelId="{87D02581-DCD8-4482-B1A4-3CE4045519F2}" type="pres">
      <dgm:prSet presAssocID="{326111A9-0E4A-4A19-890E-7735F3702A81}" presName="composite" presStyleCnt="0"/>
      <dgm:spPr/>
    </dgm:pt>
    <dgm:pt modelId="{A4062C45-A3BF-4163-9B3C-BB21AF3B156E}" type="pres">
      <dgm:prSet presAssocID="{326111A9-0E4A-4A19-890E-7735F3702A81}" presName="parTx" presStyleLbl="alignNode1" presStyleIdx="0" presStyleCnt="2">
        <dgm:presLayoutVars>
          <dgm:chMax val="0"/>
          <dgm:chPref val="0"/>
          <dgm:bulletEnabled val="1"/>
        </dgm:presLayoutVars>
      </dgm:prSet>
      <dgm:spPr/>
    </dgm:pt>
    <dgm:pt modelId="{96ED875C-DB6C-44B2-8D50-0B1782A5CF80}" type="pres">
      <dgm:prSet presAssocID="{326111A9-0E4A-4A19-890E-7735F3702A81}" presName="desTx" presStyleLbl="alignAccFollowNode1" presStyleIdx="0" presStyleCnt="2">
        <dgm:presLayoutVars>
          <dgm:bulletEnabled val="1"/>
        </dgm:presLayoutVars>
      </dgm:prSet>
      <dgm:spPr/>
    </dgm:pt>
    <dgm:pt modelId="{26EE49A0-A2BB-46F1-9B43-918766CC2CA3}" type="pres">
      <dgm:prSet presAssocID="{782D09CE-7D95-4108-A449-C3EBC8205FD4}" presName="space" presStyleCnt="0"/>
      <dgm:spPr/>
    </dgm:pt>
    <dgm:pt modelId="{BE284BF2-4C3D-41FD-ABC0-F4AA65913188}" type="pres">
      <dgm:prSet presAssocID="{D2A6F4B1-176A-404C-8A5E-03FF6961DE94}" presName="composite" presStyleCnt="0"/>
      <dgm:spPr/>
    </dgm:pt>
    <dgm:pt modelId="{2E0183F6-638F-4E30-8734-7DCE02F28053}" type="pres">
      <dgm:prSet presAssocID="{D2A6F4B1-176A-404C-8A5E-03FF6961DE94}" presName="parTx" presStyleLbl="alignNode1" presStyleIdx="1" presStyleCnt="2">
        <dgm:presLayoutVars>
          <dgm:chMax val="0"/>
          <dgm:chPref val="0"/>
          <dgm:bulletEnabled val="1"/>
        </dgm:presLayoutVars>
      </dgm:prSet>
      <dgm:spPr/>
    </dgm:pt>
    <dgm:pt modelId="{FDE3AB11-63FC-4E6C-BE80-761E5F64FB59}" type="pres">
      <dgm:prSet presAssocID="{D2A6F4B1-176A-404C-8A5E-03FF6961DE94}" presName="desTx" presStyleLbl="alignAccFollowNode1" presStyleIdx="1" presStyleCnt="2">
        <dgm:presLayoutVars>
          <dgm:bulletEnabled val="1"/>
        </dgm:presLayoutVars>
      </dgm:prSet>
      <dgm:spPr/>
    </dgm:pt>
  </dgm:ptLst>
  <dgm:cxnLst>
    <dgm:cxn modelId="{127C000D-6250-4D8E-9584-C73E602CFA48}" srcId="{D2A6F4B1-176A-404C-8A5E-03FF6961DE94}" destId="{1147EDF9-6C9E-493E-9166-C3AD977068DC}" srcOrd="1" destOrd="0" parTransId="{D220B2EB-9867-41AD-BC66-B9462494D495}" sibTransId="{7F815ADF-6611-4155-B0DA-C88D8E7DBA86}"/>
    <dgm:cxn modelId="{A54EBD16-3D94-4A05-B295-B1F11E0D4682}" type="presOf" srcId="{7562D714-B303-45B4-94D7-E588A76E3066}" destId="{96ED875C-DB6C-44B2-8D50-0B1782A5CF80}" srcOrd="0" destOrd="3" presId="urn:microsoft.com/office/officeart/2005/8/layout/hList1"/>
    <dgm:cxn modelId="{541E4E1C-6237-4F97-9417-5230E7D847F3}" type="presOf" srcId="{B082A111-A5EC-42DC-8909-E40AFC84C672}" destId="{96ED875C-DB6C-44B2-8D50-0B1782A5CF80}" srcOrd="0" destOrd="2" presId="urn:microsoft.com/office/officeart/2005/8/layout/hList1"/>
    <dgm:cxn modelId="{8C55902B-3444-42BB-A4D6-DBA273E9996B}" type="presOf" srcId="{750CC9F8-992D-4EB5-92A6-1086FC03B392}" destId="{96ED875C-DB6C-44B2-8D50-0B1782A5CF80}" srcOrd="0" destOrd="0" presId="urn:microsoft.com/office/officeart/2005/8/layout/hList1"/>
    <dgm:cxn modelId="{B64D6D35-8DDD-4677-9E9B-CA0ED80F20BE}" type="presOf" srcId="{FE7D6268-4376-46B5-AD68-A6CD0E029BCF}" destId="{033235DC-54F5-475B-B7E0-28BE84BE7154}" srcOrd="0" destOrd="0" presId="urn:microsoft.com/office/officeart/2005/8/layout/hList1"/>
    <dgm:cxn modelId="{E721C73A-017E-4BCB-B3F5-D2C725EC8FA7}" type="presOf" srcId="{1E51758C-A071-4A84-AB9D-4C9AE71A8C17}" destId="{FDE3AB11-63FC-4E6C-BE80-761E5F64FB59}" srcOrd="0" destOrd="2" presId="urn:microsoft.com/office/officeart/2005/8/layout/hList1"/>
    <dgm:cxn modelId="{CF029946-F0E1-4D85-B2B8-0E83291020AD}" type="presOf" srcId="{BDE03E6A-1DC0-489E-B496-055676CBDBF8}" destId="{FDE3AB11-63FC-4E6C-BE80-761E5F64FB59}" srcOrd="0" destOrd="0" presId="urn:microsoft.com/office/officeart/2005/8/layout/hList1"/>
    <dgm:cxn modelId="{6713DD73-8585-406F-8F42-A8D1C40C7A18}" type="presOf" srcId="{326111A9-0E4A-4A19-890E-7735F3702A81}" destId="{A4062C45-A3BF-4163-9B3C-BB21AF3B156E}" srcOrd="0" destOrd="0" presId="urn:microsoft.com/office/officeart/2005/8/layout/hList1"/>
    <dgm:cxn modelId="{EEA29E8F-BC2A-426D-B437-59BA1B710468}" srcId="{FE7D6268-4376-46B5-AD68-A6CD0E029BCF}" destId="{D2A6F4B1-176A-404C-8A5E-03FF6961DE94}" srcOrd="1" destOrd="0" parTransId="{C8A303DE-3F00-4F5C-9140-31CC718D3C43}" sibTransId="{E96DEBA5-7024-4B55-93E4-7120401A6F81}"/>
    <dgm:cxn modelId="{042E5992-0AE3-4288-BED8-AD939106098E}" srcId="{FE7D6268-4376-46B5-AD68-A6CD0E029BCF}" destId="{326111A9-0E4A-4A19-890E-7735F3702A81}" srcOrd="0" destOrd="0" parTransId="{32424EA0-8CBC-4BBB-8956-6EF4F47CE1AA}" sibTransId="{782D09CE-7D95-4108-A449-C3EBC8205FD4}"/>
    <dgm:cxn modelId="{91666597-3539-40ED-B3F6-1719D9CB52DF}" srcId="{326111A9-0E4A-4A19-890E-7735F3702A81}" destId="{750CC9F8-992D-4EB5-92A6-1086FC03B392}" srcOrd="0" destOrd="0" parTransId="{F7F991EA-40AC-4806-811A-324B35D5DEE0}" sibTransId="{6AE1743E-E8F5-4B18-9453-1FAAADA534C3}"/>
    <dgm:cxn modelId="{65E3C59D-CCC1-4A3F-8A45-C31ADEBBB9A8}" type="presOf" srcId="{67C435DF-089D-4AD6-A075-86A5C7553F9B}" destId="{96ED875C-DB6C-44B2-8D50-0B1782A5CF80}" srcOrd="0" destOrd="4" presId="urn:microsoft.com/office/officeart/2005/8/layout/hList1"/>
    <dgm:cxn modelId="{5C453BAC-9DCE-497A-9ADE-3A8FE324CA76}" srcId="{326111A9-0E4A-4A19-890E-7735F3702A81}" destId="{67C435DF-089D-4AD6-A075-86A5C7553F9B}" srcOrd="4" destOrd="0" parTransId="{354A48CC-01BC-46C6-A382-74065450B815}" sibTransId="{6B81F54C-949B-4774-B821-6BC5B5B5EB63}"/>
    <dgm:cxn modelId="{D6D25EBC-5A36-4E53-BF62-16F8D5D1F9EA}" srcId="{326111A9-0E4A-4A19-890E-7735F3702A81}" destId="{7562D714-B303-45B4-94D7-E588A76E3066}" srcOrd="3" destOrd="0" parTransId="{9BA3C447-A671-4F3C-A306-7A9E10F0F19F}" sibTransId="{47F6F97A-D421-464A-BB97-193EF8D4F4E6}"/>
    <dgm:cxn modelId="{9B012FCA-B9D7-439C-91A3-AA9A080D7B72}" type="presOf" srcId="{96E32CA6-CF23-485B-8D7F-92AADF09F377}" destId="{96ED875C-DB6C-44B2-8D50-0B1782A5CF80}" srcOrd="0" destOrd="1" presId="urn:microsoft.com/office/officeart/2005/8/layout/hList1"/>
    <dgm:cxn modelId="{3C61B5D3-746E-4906-9125-B5F0C5C179E5}" srcId="{D2A6F4B1-176A-404C-8A5E-03FF6961DE94}" destId="{1E51758C-A071-4A84-AB9D-4C9AE71A8C17}" srcOrd="2" destOrd="0" parTransId="{B93A69BD-30F6-42FE-91DF-AB28DB41D07B}" sibTransId="{A353BAA7-D10E-4887-A598-45D4FA3E0360}"/>
    <dgm:cxn modelId="{47E941DF-A2E4-49C1-BEE5-B59DCFD62548}" srcId="{326111A9-0E4A-4A19-890E-7735F3702A81}" destId="{32D63CE8-72C5-48AF-9C70-644542CC55CC}" srcOrd="5" destOrd="0" parTransId="{2B5D295C-316E-44FA-B3C9-786DE2BACD90}" sibTransId="{4DDDC4CC-EA8D-48C3-A56F-0DAE47F077D8}"/>
    <dgm:cxn modelId="{689B23E0-6B67-46BD-80C8-E9647FEEDB1E}" type="presOf" srcId="{1147EDF9-6C9E-493E-9166-C3AD977068DC}" destId="{FDE3AB11-63FC-4E6C-BE80-761E5F64FB59}" srcOrd="0" destOrd="1" presId="urn:microsoft.com/office/officeart/2005/8/layout/hList1"/>
    <dgm:cxn modelId="{9AA8A4E0-1E64-4F1A-9D1C-B8390C84E65D}" srcId="{D2A6F4B1-176A-404C-8A5E-03FF6961DE94}" destId="{BDE03E6A-1DC0-489E-B496-055676CBDBF8}" srcOrd="0" destOrd="0" parTransId="{DA40859E-350C-480F-852C-4285A153760A}" sibTransId="{B8E2411C-97E1-4C01-BDE5-964177022AA4}"/>
    <dgm:cxn modelId="{EB76E4ED-D780-4878-A64F-DD8575847735}" srcId="{326111A9-0E4A-4A19-890E-7735F3702A81}" destId="{96E32CA6-CF23-485B-8D7F-92AADF09F377}" srcOrd="1" destOrd="0" parTransId="{4DF97AEA-BC1C-43EF-BE78-F111FB4CC1C8}" sibTransId="{EFB00B3B-1B21-42A8-AC71-150A9452CDBC}"/>
    <dgm:cxn modelId="{8FA936EE-E16B-440E-847D-99849086058D}" srcId="{326111A9-0E4A-4A19-890E-7735F3702A81}" destId="{B082A111-A5EC-42DC-8909-E40AFC84C672}" srcOrd="2" destOrd="0" parTransId="{06E70355-CFBE-43A0-86B1-1EE3E271BE9E}" sibTransId="{5113CD2A-AE86-4108-907C-9FFABEA90D15}"/>
    <dgm:cxn modelId="{150EBBEE-315B-4E1A-842A-E58C4EF621D7}" type="presOf" srcId="{32D63CE8-72C5-48AF-9C70-644542CC55CC}" destId="{96ED875C-DB6C-44B2-8D50-0B1782A5CF80}" srcOrd="0" destOrd="5" presId="urn:microsoft.com/office/officeart/2005/8/layout/hList1"/>
    <dgm:cxn modelId="{AF6491FD-1400-4294-A2F3-AF6C1D0C5189}" type="presOf" srcId="{D2A6F4B1-176A-404C-8A5E-03FF6961DE94}" destId="{2E0183F6-638F-4E30-8734-7DCE02F28053}" srcOrd="0" destOrd="0" presId="urn:microsoft.com/office/officeart/2005/8/layout/hList1"/>
    <dgm:cxn modelId="{6F2134EF-4A8A-4D06-A5A9-1D5ECA5D73B4}" type="presParOf" srcId="{033235DC-54F5-475B-B7E0-28BE84BE7154}" destId="{87D02581-DCD8-4482-B1A4-3CE4045519F2}" srcOrd="0" destOrd="0" presId="urn:microsoft.com/office/officeart/2005/8/layout/hList1"/>
    <dgm:cxn modelId="{0A720E85-E81A-4050-9C6C-33D7569C05FF}" type="presParOf" srcId="{87D02581-DCD8-4482-B1A4-3CE4045519F2}" destId="{A4062C45-A3BF-4163-9B3C-BB21AF3B156E}" srcOrd="0" destOrd="0" presId="urn:microsoft.com/office/officeart/2005/8/layout/hList1"/>
    <dgm:cxn modelId="{928367EE-AF63-4515-8A4A-3E7EFBB8C8E0}" type="presParOf" srcId="{87D02581-DCD8-4482-B1A4-3CE4045519F2}" destId="{96ED875C-DB6C-44B2-8D50-0B1782A5CF80}" srcOrd="1" destOrd="0" presId="urn:microsoft.com/office/officeart/2005/8/layout/hList1"/>
    <dgm:cxn modelId="{37A6CE36-6AC4-4631-9C33-4D854A28C77E}" type="presParOf" srcId="{033235DC-54F5-475B-B7E0-28BE84BE7154}" destId="{26EE49A0-A2BB-46F1-9B43-918766CC2CA3}" srcOrd="1" destOrd="0" presId="urn:microsoft.com/office/officeart/2005/8/layout/hList1"/>
    <dgm:cxn modelId="{40982347-F87C-4A08-B219-22914EA3E3E9}" type="presParOf" srcId="{033235DC-54F5-475B-B7E0-28BE84BE7154}" destId="{BE284BF2-4C3D-41FD-ABC0-F4AA65913188}" srcOrd="2" destOrd="0" presId="urn:microsoft.com/office/officeart/2005/8/layout/hList1"/>
    <dgm:cxn modelId="{1AD9E9E0-7130-488C-81B1-15C3CB113D55}" type="presParOf" srcId="{BE284BF2-4C3D-41FD-ABC0-F4AA65913188}" destId="{2E0183F6-638F-4E30-8734-7DCE02F28053}" srcOrd="0" destOrd="0" presId="urn:microsoft.com/office/officeart/2005/8/layout/hList1"/>
    <dgm:cxn modelId="{D5937E0C-745C-4589-9345-B8C07EA8342C}" type="presParOf" srcId="{BE284BF2-4C3D-41FD-ABC0-F4AA65913188}" destId="{FDE3AB11-63FC-4E6C-BE80-761E5F64FB5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19C7E6-BCD9-4DED-ACFE-BBA065F2DC8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ES"/>
        </a:p>
      </dgm:t>
    </dgm:pt>
    <dgm:pt modelId="{3E4520FF-8B1B-40FC-AB76-44CB86408860}">
      <dgm:prSet custT="1"/>
      <dgm:spPr>
        <a:solidFill>
          <a:srgbClr val="99CCFF"/>
        </a:solidFill>
      </dgm:spPr>
      <dgm:t>
        <a:bodyPr/>
        <a:lstStyle/>
        <a:p>
          <a:pPr rtl="0"/>
          <a:r>
            <a:rPr lang="es-ES" sz="1400" b="0" dirty="0">
              <a:solidFill>
                <a:schemeClr val="tx1"/>
              </a:solidFill>
            </a:rPr>
            <a:t>Beneficios económicos</a:t>
          </a:r>
        </a:p>
      </dgm:t>
    </dgm:pt>
    <dgm:pt modelId="{821F5168-2845-4550-9823-7D4CC446A7FA}" type="parTrans" cxnId="{8A098E33-95E9-4D93-80FF-4D8A47FE1B38}">
      <dgm:prSet/>
      <dgm:spPr/>
      <dgm:t>
        <a:bodyPr/>
        <a:lstStyle/>
        <a:p>
          <a:endParaRPr lang="es-ES" sz="3600"/>
        </a:p>
      </dgm:t>
    </dgm:pt>
    <dgm:pt modelId="{BBB3AD88-A207-4953-90B2-277B776E18B3}" type="sibTrans" cxnId="{8A098E33-95E9-4D93-80FF-4D8A47FE1B38}">
      <dgm:prSet/>
      <dgm:spPr/>
      <dgm:t>
        <a:bodyPr/>
        <a:lstStyle/>
        <a:p>
          <a:endParaRPr lang="es-ES" sz="3600"/>
        </a:p>
      </dgm:t>
    </dgm:pt>
    <dgm:pt modelId="{E83209F2-8E6C-482C-BCF3-54F1FA1D8456}">
      <dgm:prSet custT="1"/>
      <dgm:spPr>
        <a:solidFill>
          <a:srgbClr val="99CCFF"/>
        </a:solidFill>
      </dgm:spPr>
      <dgm:t>
        <a:bodyPr/>
        <a:lstStyle/>
        <a:p>
          <a:pPr rtl="0"/>
          <a:r>
            <a:rPr lang="es-ES" sz="1400" b="0" dirty="0">
              <a:solidFill>
                <a:schemeClr val="tx1"/>
              </a:solidFill>
            </a:rPr>
            <a:t>Beneficios  técnicos</a:t>
          </a:r>
        </a:p>
      </dgm:t>
    </dgm:pt>
    <dgm:pt modelId="{67612CA0-23AB-4AA8-B157-9E3EDDC91030}" type="parTrans" cxnId="{A45CF50E-0C69-4D4F-B2B8-AE48F18C0F3D}">
      <dgm:prSet/>
      <dgm:spPr/>
      <dgm:t>
        <a:bodyPr/>
        <a:lstStyle/>
        <a:p>
          <a:endParaRPr lang="es-ES" sz="3600"/>
        </a:p>
      </dgm:t>
    </dgm:pt>
    <dgm:pt modelId="{E184FAF2-0736-4989-AB28-BB8A70241CD1}" type="sibTrans" cxnId="{A45CF50E-0C69-4D4F-B2B8-AE48F18C0F3D}">
      <dgm:prSet/>
      <dgm:spPr/>
      <dgm:t>
        <a:bodyPr/>
        <a:lstStyle/>
        <a:p>
          <a:endParaRPr lang="es-ES" sz="3600"/>
        </a:p>
      </dgm:t>
    </dgm:pt>
    <dgm:pt modelId="{CB5BF8A2-5422-4AA7-85B9-A5A06AFAF100}">
      <dgm:prSet custT="1"/>
      <dgm:spPr>
        <a:solidFill>
          <a:srgbClr val="99CCFF"/>
        </a:solidFill>
      </dgm:spPr>
      <dgm:t>
        <a:bodyPr/>
        <a:lstStyle/>
        <a:p>
          <a:pPr rtl="0"/>
          <a:r>
            <a:rPr lang="es-ES" sz="1400" b="0" dirty="0">
              <a:solidFill>
                <a:schemeClr val="tx1"/>
              </a:solidFill>
            </a:rPr>
            <a:t>Beneficios en las relaciones</a:t>
          </a:r>
        </a:p>
      </dgm:t>
    </dgm:pt>
    <dgm:pt modelId="{26AC0857-0FDB-4B9B-8FBB-48A90022D077}" type="parTrans" cxnId="{3E515C4C-C7C4-487B-9CCF-BA6594D66298}">
      <dgm:prSet/>
      <dgm:spPr/>
      <dgm:t>
        <a:bodyPr/>
        <a:lstStyle/>
        <a:p>
          <a:endParaRPr lang="es-ES" sz="3600"/>
        </a:p>
      </dgm:t>
    </dgm:pt>
    <dgm:pt modelId="{308CE84F-2409-4E51-8E4C-1A723D51736E}" type="sibTrans" cxnId="{3E515C4C-C7C4-487B-9CCF-BA6594D66298}">
      <dgm:prSet/>
      <dgm:spPr/>
      <dgm:t>
        <a:bodyPr/>
        <a:lstStyle/>
        <a:p>
          <a:endParaRPr lang="es-ES" sz="3600"/>
        </a:p>
      </dgm:t>
    </dgm:pt>
    <dgm:pt modelId="{350B0266-ED11-4FA4-B523-435A26D88AA3}" type="pres">
      <dgm:prSet presAssocID="{B019C7E6-BCD9-4DED-ACFE-BBA065F2DC8D}" presName="diagram" presStyleCnt="0">
        <dgm:presLayoutVars>
          <dgm:dir/>
          <dgm:resizeHandles val="exact"/>
        </dgm:presLayoutVars>
      </dgm:prSet>
      <dgm:spPr/>
    </dgm:pt>
    <dgm:pt modelId="{D42B6C6F-27BD-4EF5-ABE0-B3C5A0D32BC1}" type="pres">
      <dgm:prSet presAssocID="{3E4520FF-8B1B-40FC-AB76-44CB86408860}" presName="node" presStyleLbl="node1" presStyleIdx="0" presStyleCnt="3" custLinFactNeighborY="1803">
        <dgm:presLayoutVars>
          <dgm:bulletEnabled val="1"/>
        </dgm:presLayoutVars>
      </dgm:prSet>
      <dgm:spPr/>
    </dgm:pt>
    <dgm:pt modelId="{7DA7513B-58EB-4E15-942A-E35DC3FAE526}" type="pres">
      <dgm:prSet presAssocID="{BBB3AD88-A207-4953-90B2-277B776E18B3}" presName="sibTrans" presStyleCnt="0"/>
      <dgm:spPr/>
    </dgm:pt>
    <dgm:pt modelId="{D356D1B8-DB15-4246-A132-9179C6A9CCC1}" type="pres">
      <dgm:prSet presAssocID="{CB5BF8A2-5422-4AA7-85B9-A5A06AFAF100}" presName="node" presStyleLbl="node1" presStyleIdx="1" presStyleCnt="3" custLinFactNeighborY="1803">
        <dgm:presLayoutVars>
          <dgm:bulletEnabled val="1"/>
        </dgm:presLayoutVars>
      </dgm:prSet>
      <dgm:spPr/>
    </dgm:pt>
    <dgm:pt modelId="{48A46287-1CE1-4E53-8F84-55B687A17F77}" type="pres">
      <dgm:prSet presAssocID="{308CE84F-2409-4E51-8E4C-1A723D51736E}" presName="sibTrans" presStyleCnt="0"/>
      <dgm:spPr/>
    </dgm:pt>
    <dgm:pt modelId="{FCBC86EA-B1C9-4269-B625-514376B71353}" type="pres">
      <dgm:prSet presAssocID="{E83209F2-8E6C-482C-BCF3-54F1FA1D8456}" presName="node" presStyleLbl="node1" presStyleIdx="2" presStyleCnt="3" custLinFactNeighborY="1803">
        <dgm:presLayoutVars>
          <dgm:bulletEnabled val="1"/>
        </dgm:presLayoutVars>
      </dgm:prSet>
      <dgm:spPr/>
    </dgm:pt>
  </dgm:ptLst>
  <dgm:cxnLst>
    <dgm:cxn modelId="{FC88C40B-55B1-4435-90D1-6D7B282A7634}" type="presOf" srcId="{E83209F2-8E6C-482C-BCF3-54F1FA1D8456}" destId="{FCBC86EA-B1C9-4269-B625-514376B71353}" srcOrd="0" destOrd="0" presId="urn:microsoft.com/office/officeart/2005/8/layout/default"/>
    <dgm:cxn modelId="{A45CF50E-0C69-4D4F-B2B8-AE48F18C0F3D}" srcId="{B019C7E6-BCD9-4DED-ACFE-BBA065F2DC8D}" destId="{E83209F2-8E6C-482C-BCF3-54F1FA1D8456}" srcOrd="2" destOrd="0" parTransId="{67612CA0-23AB-4AA8-B157-9E3EDDC91030}" sibTransId="{E184FAF2-0736-4989-AB28-BB8A70241CD1}"/>
    <dgm:cxn modelId="{8A098E33-95E9-4D93-80FF-4D8A47FE1B38}" srcId="{B019C7E6-BCD9-4DED-ACFE-BBA065F2DC8D}" destId="{3E4520FF-8B1B-40FC-AB76-44CB86408860}" srcOrd="0" destOrd="0" parTransId="{821F5168-2845-4550-9823-7D4CC446A7FA}" sibTransId="{BBB3AD88-A207-4953-90B2-277B776E18B3}"/>
    <dgm:cxn modelId="{49AC1435-48FC-47B1-9167-677CFB5B9EC7}" type="presOf" srcId="{3E4520FF-8B1B-40FC-AB76-44CB86408860}" destId="{D42B6C6F-27BD-4EF5-ABE0-B3C5A0D32BC1}" srcOrd="0" destOrd="0" presId="urn:microsoft.com/office/officeart/2005/8/layout/default"/>
    <dgm:cxn modelId="{3E515C4C-C7C4-487B-9CCF-BA6594D66298}" srcId="{B019C7E6-BCD9-4DED-ACFE-BBA065F2DC8D}" destId="{CB5BF8A2-5422-4AA7-85B9-A5A06AFAF100}" srcOrd="1" destOrd="0" parTransId="{26AC0857-0FDB-4B9B-8FBB-48A90022D077}" sibTransId="{308CE84F-2409-4E51-8E4C-1A723D51736E}"/>
    <dgm:cxn modelId="{AEDE8BA4-0579-447B-ABE3-C8E2454C0B41}" type="presOf" srcId="{B019C7E6-BCD9-4DED-ACFE-BBA065F2DC8D}" destId="{350B0266-ED11-4FA4-B523-435A26D88AA3}" srcOrd="0" destOrd="0" presId="urn:microsoft.com/office/officeart/2005/8/layout/default"/>
    <dgm:cxn modelId="{B07747B7-F393-45CC-9990-F31451DA34F9}" type="presOf" srcId="{CB5BF8A2-5422-4AA7-85B9-A5A06AFAF100}" destId="{D356D1B8-DB15-4246-A132-9179C6A9CCC1}" srcOrd="0" destOrd="0" presId="urn:microsoft.com/office/officeart/2005/8/layout/default"/>
    <dgm:cxn modelId="{D2035AFB-7C42-4634-A1B4-DE7364A60A9F}" type="presParOf" srcId="{350B0266-ED11-4FA4-B523-435A26D88AA3}" destId="{D42B6C6F-27BD-4EF5-ABE0-B3C5A0D32BC1}" srcOrd="0" destOrd="0" presId="urn:microsoft.com/office/officeart/2005/8/layout/default"/>
    <dgm:cxn modelId="{1817790C-792F-4409-AD29-0721CE65AF7D}" type="presParOf" srcId="{350B0266-ED11-4FA4-B523-435A26D88AA3}" destId="{7DA7513B-58EB-4E15-942A-E35DC3FAE526}" srcOrd="1" destOrd="0" presId="urn:microsoft.com/office/officeart/2005/8/layout/default"/>
    <dgm:cxn modelId="{C2C66B6E-1E5E-498B-A359-37FFAC9E06A1}" type="presParOf" srcId="{350B0266-ED11-4FA4-B523-435A26D88AA3}" destId="{D356D1B8-DB15-4246-A132-9179C6A9CCC1}" srcOrd="2" destOrd="0" presId="urn:microsoft.com/office/officeart/2005/8/layout/default"/>
    <dgm:cxn modelId="{0004B631-329C-4974-AEA5-C6657B30155E}" type="presParOf" srcId="{350B0266-ED11-4FA4-B523-435A26D88AA3}" destId="{48A46287-1CE1-4E53-8F84-55B687A17F77}" srcOrd="3" destOrd="0" presId="urn:microsoft.com/office/officeart/2005/8/layout/default"/>
    <dgm:cxn modelId="{83B8BA89-F04A-423B-B0BE-DB336BF9F029}" type="presParOf" srcId="{350B0266-ED11-4FA4-B523-435A26D88AA3}" destId="{FCBC86EA-B1C9-4269-B625-514376B71353}"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19C7E6-BCD9-4DED-ACFE-BBA065F2DC8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ES"/>
        </a:p>
      </dgm:t>
    </dgm:pt>
    <dgm:pt modelId="{3E4520FF-8B1B-40FC-AB76-44CB86408860}">
      <dgm:prSet custT="1"/>
      <dgm:spPr>
        <a:solidFill>
          <a:srgbClr val="99CCFF"/>
        </a:solidFill>
      </dgm:spPr>
      <dgm:t>
        <a:bodyPr/>
        <a:lstStyle/>
        <a:p>
          <a:pPr rtl="0"/>
          <a:r>
            <a:rPr lang="es-ES" sz="1400" b="0" dirty="0">
              <a:solidFill>
                <a:schemeClr val="tx1"/>
              </a:solidFill>
            </a:rPr>
            <a:t>Análisis previo</a:t>
          </a:r>
        </a:p>
      </dgm:t>
    </dgm:pt>
    <dgm:pt modelId="{821F5168-2845-4550-9823-7D4CC446A7FA}" type="parTrans" cxnId="{8A098E33-95E9-4D93-80FF-4D8A47FE1B38}">
      <dgm:prSet/>
      <dgm:spPr/>
      <dgm:t>
        <a:bodyPr/>
        <a:lstStyle/>
        <a:p>
          <a:endParaRPr lang="es-ES" sz="3600"/>
        </a:p>
      </dgm:t>
    </dgm:pt>
    <dgm:pt modelId="{BBB3AD88-A207-4953-90B2-277B776E18B3}" type="sibTrans" cxnId="{8A098E33-95E9-4D93-80FF-4D8A47FE1B38}">
      <dgm:prSet/>
      <dgm:spPr/>
      <dgm:t>
        <a:bodyPr/>
        <a:lstStyle/>
        <a:p>
          <a:endParaRPr lang="es-ES" sz="3600"/>
        </a:p>
      </dgm:t>
    </dgm:pt>
    <dgm:pt modelId="{E83209F2-8E6C-482C-BCF3-54F1FA1D8456}">
      <dgm:prSet custT="1"/>
      <dgm:spPr>
        <a:solidFill>
          <a:srgbClr val="99CCFF"/>
        </a:solidFill>
      </dgm:spPr>
      <dgm:t>
        <a:bodyPr/>
        <a:lstStyle/>
        <a:p>
          <a:pPr rtl="0"/>
          <a:r>
            <a:rPr lang="es-ES" sz="1400" b="0" dirty="0">
              <a:solidFill>
                <a:schemeClr val="tx1"/>
              </a:solidFill>
            </a:rPr>
            <a:t>Valoración y control</a:t>
          </a:r>
        </a:p>
      </dgm:t>
    </dgm:pt>
    <dgm:pt modelId="{67612CA0-23AB-4AA8-B157-9E3EDDC91030}" type="parTrans" cxnId="{A45CF50E-0C69-4D4F-B2B8-AE48F18C0F3D}">
      <dgm:prSet/>
      <dgm:spPr/>
      <dgm:t>
        <a:bodyPr/>
        <a:lstStyle/>
        <a:p>
          <a:endParaRPr lang="es-ES" sz="3600"/>
        </a:p>
      </dgm:t>
    </dgm:pt>
    <dgm:pt modelId="{E184FAF2-0736-4989-AB28-BB8A70241CD1}" type="sibTrans" cxnId="{A45CF50E-0C69-4D4F-B2B8-AE48F18C0F3D}">
      <dgm:prSet/>
      <dgm:spPr/>
      <dgm:t>
        <a:bodyPr/>
        <a:lstStyle/>
        <a:p>
          <a:endParaRPr lang="es-ES" sz="3600"/>
        </a:p>
      </dgm:t>
    </dgm:pt>
    <dgm:pt modelId="{CB5BF8A2-5422-4AA7-85B9-A5A06AFAF100}">
      <dgm:prSet custT="1"/>
      <dgm:spPr>
        <a:solidFill>
          <a:srgbClr val="99CCFF"/>
        </a:solidFill>
      </dgm:spPr>
      <dgm:t>
        <a:bodyPr/>
        <a:lstStyle/>
        <a:p>
          <a:pPr rtl="0"/>
          <a:r>
            <a:rPr lang="es-ES" sz="1400" b="0" dirty="0">
              <a:solidFill>
                <a:schemeClr val="tx1"/>
              </a:solidFill>
            </a:rPr>
            <a:t>Puesta en marcha</a:t>
          </a:r>
        </a:p>
      </dgm:t>
    </dgm:pt>
    <dgm:pt modelId="{26AC0857-0FDB-4B9B-8FBB-48A90022D077}" type="parTrans" cxnId="{3E515C4C-C7C4-487B-9CCF-BA6594D66298}">
      <dgm:prSet/>
      <dgm:spPr/>
      <dgm:t>
        <a:bodyPr/>
        <a:lstStyle/>
        <a:p>
          <a:endParaRPr lang="es-ES" sz="3600"/>
        </a:p>
      </dgm:t>
    </dgm:pt>
    <dgm:pt modelId="{308CE84F-2409-4E51-8E4C-1A723D51736E}" type="sibTrans" cxnId="{3E515C4C-C7C4-487B-9CCF-BA6594D66298}">
      <dgm:prSet/>
      <dgm:spPr/>
      <dgm:t>
        <a:bodyPr/>
        <a:lstStyle/>
        <a:p>
          <a:endParaRPr lang="es-ES" sz="3600"/>
        </a:p>
      </dgm:t>
    </dgm:pt>
    <dgm:pt modelId="{A82F0CF6-7143-4001-856D-2FCC848F61E2}">
      <dgm:prSet/>
      <dgm:spPr>
        <a:solidFill>
          <a:srgbClr val="99CCFF"/>
        </a:solidFill>
      </dgm:spPr>
      <dgm:t>
        <a:bodyPr/>
        <a:lstStyle/>
        <a:p>
          <a:pPr rtl="0"/>
          <a:r>
            <a:rPr lang="es-ES" b="0" dirty="0">
              <a:solidFill>
                <a:schemeClr val="tx1"/>
              </a:solidFill>
            </a:rPr>
            <a:t>Redacción del plan</a:t>
          </a:r>
        </a:p>
      </dgm:t>
    </dgm:pt>
    <dgm:pt modelId="{3D085761-FC0C-4242-854D-AFF59816C364}" type="parTrans" cxnId="{90C6BEBD-9270-4746-8D7A-5ACE050F28FA}">
      <dgm:prSet/>
      <dgm:spPr/>
      <dgm:t>
        <a:bodyPr/>
        <a:lstStyle/>
        <a:p>
          <a:endParaRPr lang="es-ES"/>
        </a:p>
      </dgm:t>
    </dgm:pt>
    <dgm:pt modelId="{599134D1-6489-4B72-8C71-1DD85B550877}" type="sibTrans" cxnId="{90C6BEBD-9270-4746-8D7A-5ACE050F28FA}">
      <dgm:prSet/>
      <dgm:spPr/>
      <dgm:t>
        <a:bodyPr/>
        <a:lstStyle/>
        <a:p>
          <a:endParaRPr lang="es-ES"/>
        </a:p>
      </dgm:t>
    </dgm:pt>
    <dgm:pt modelId="{350B0266-ED11-4FA4-B523-435A26D88AA3}" type="pres">
      <dgm:prSet presAssocID="{B019C7E6-BCD9-4DED-ACFE-BBA065F2DC8D}" presName="diagram" presStyleCnt="0">
        <dgm:presLayoutVars>
          <dgm:dir/>
          <dgm:resizeHandles val="exact"/>
        </dgm:presLayoutVars>
      </dgm:prSet>
      <dgm:spPr/>
    </dgm:pt>
    <dgm:pt modelId="{D42B6C6F-27BD-4EF5-ABE0-B3C5A0D32BC1}" type="pres">
      <dgm:prSet presAssocID="{3E4520FF-8B1B-40FC-AB76-44CB86408860}" presName="node" presStyleLbl="node1" presStyleIdx="0" presStyleCnt="4" custLinFactNeighborY="1803">
        <dgm:presLayoutVars>
          <dgm:bulletEnabled val="1"/>
        </dgm:presLayoutVars>
      </dgm:prSet>
      <dgm:spPr/>
    </dgm:pt>
    <dgm:pt modelId="{7DA7513B-58EB-4E15-942A-E35DC3FAE526}" type="pres">
      <dgm:prSet presAssocID="{BBB3AD88-A207-4953-90B2-277B776E18B3}" presName="sibTrans" presStyleCnt="0"/>
      <dgm:spPr/>
    </dgm:pt>
    <dgm:pt modelId="{791B8133-D6E7-4A4F-AF10-88E4CD3A0454}" type="pres">
      <dgm:prSet presAssocID="{A82F0CF6-7143-4001-856D-2FCC848F61E2}" presName="node" presStyleLbl="node1" presStyleIdx="1" presStyleCnt="4" custLinFactNeighborY="1803">
        <dgm:presLayoutVars>
          <dgm:bulletEnabled val="1"/>
        </dgm:presLayoutVars>
      </dgm:prSet>
      <dgm:spPr/>
    </dgm:pt>
    <dgm:pt modelId="{0B8E9D0E-DEBB-49B3-BCF7-52EFA829D8C4}" type="pres">
      <dgm:prSet presAssocID="{599134D1-6489-4B72-8C71-1DD85B550877}" presName="sibTrans" presStyleCnt="0"/>
      <dgm:spPr/>
    </dgm:pt>
    <dgm:pt modelId="{D356D1B8-DB15-4246-A132-9179C6A9CCC1}" type="pres">
      <dgm:prSet presAssocID="{CB5BF8A2-5422-4AA7-85B9-A5A06AFAF100}" presName="node" presStyleLbl="node1" presStyleIdx="2" presStyleCnt="4" custLinFactNeighborY="1803">
        <dgm:presLayoutVars>
          <dgm:bulletEnabled val="1"/>
        </dgm:presLayoutVars>
      </dgm:prSet>
      <dgm:spPr/>
    </dgm:pt>
    <dgm:pt modelId="{48A46287-1CE1-4E53-8F84-55B687A17F77}" type="pres">
      <dgm:prSet presAssocID="{308CE84F-2409-4E51-8E4C-1A723D51736E}" presName="sibTrans" presStyleCnt="0"/>
      <dgm:spPr/>
    </dgm:pt>
    <dgm:pt modelId="{FCBC86EA-B1C9-4269-B625-514376B71353}" type="pres">
      <dgm:prSet presAssocID="{E83209F2-8E6C-482C-BCF3-54F1FA1D8456}" presName="node" presStyleLbl="node1" presStyleIdx="3" presStyleCnt="4" custLinFactNeighborY="1803">
        <dgm:presLayoutVars>
          <dgm:bulletEnabled val="1"/>
        </dgm:presLayoutVars>
      </dgm:prSet>
      <dgm:spPr/>
    </dgm:pt>
  </dgm:ptLst>
  <dgm:cxnLst>
    <dgm:cxn modelId="{FC88C40B-55B1-4435-90D1-6D7B282A7634}" type="presOf" srcId="{E83209F2-8E6C-482C-BCF3-54F1FA1D8456}" destId="{FCBC86EA-B1C9-4269-B625-514376B71353}" srcOrd="0" destOrd="0" presId="urn:microsoft.com/office/officeart/2005/8/layout/default"/>
    <dgm:cxn modelId="{A45CF50E-0C69-4D4F-B2B8-AE48F18C0F3D}" srcId="{B019C7E6-BCD9-4DED-ACFE-BBA065F2DC8D}" destId="{E83209F2-8E6C-482C-BCF3-54F1FA1D8456}" srcOrd="3" destOrd="0" parTransId="{67612CA0-23AB-4AA8-B157-9E3EDDC91030}" sibTransId="{E184FAF2-0736-4989-AB28-BB8A70241CD1}"/>
    <dgm:cxn modelId="{8A098E33-95E9-4D93-80FF-4D8A47FE1B38}" srcId="{B019C7E6-BCD9-4DED-ACFE-BBA065F2DC8D}" destId="{3E4520FF-8B1B-40FC-AB76-44CB86408860}" srcOrd="0" destOrd="0" parTransId="{821F5168-2845-4550-9823-7D4CC446A7FA}" sibTransId="{BBB3AD88-A207-4953-90B2-277B776E18B3}"/>
    <dgm:cxn modelId="{49AC1435-48FC-47B1-9167-677CFB5B9EC7}" type="presOf" srcId="{3E4520FF-8B1B-40FC-AB76-44CB86408860}" destId="{D42B6C6F-27BD-4EF5-ABE0-B3C5A0D32BC1}" srcOrd="0" destOrd="0" presId="urn:microsoft.com/office/officeart/2005/8/layout/default"/>
    <dgm:cxn modelId="{3E515C4C-C7C4-487B-9CCF-BA6594D66298}" srcId="{B019C7E6-BCD9-4DED-ACFE-BBA065F2DC8D}" destId="{CB5BF8A2-5422-4AA7-85B9-A5A06AFAF100}" srcOrd="2" destOrd="0" parTransId="{26AC0857-0FDB-4B9B-8FBB-48A90022D077}" sibTransId="{308CE84F-2409-4E51-8E4C-1A723D51736E}"/>
    <dgm:cxn modelId="{4AC94476-A633-45A1-9A83-CE945F36F4A8}" type="presOf" srcId="{A82F0CF6-7143-4001-856D-2FCC848F61E2}" destId="{791B8133-D6E7-4A4F-AF10-88E4CD3A0454}" srcOrd="0" destOrd="0" presId="urn:microsoft.com/office/officeart/2005/8/layout/default"/>
    <dgm:cxn modelId="{AEDE8BA4-0579-447B-ABE3-C8E2454C0B41}" type="presOf" srcId="{B019C7E6-BCD9-4DED-ACFE-BBA065F2DC8D}" destId="{350B0266-ED11-4FA4-B523-435A26D88AA3}" srcOrd="0" destOrd="0" presId="urn:microsoft.com/office/officeart/2005/8/layout/default"/>
    <dgm:cxn modelId="{B07747B7-F393-45CC-9990-F31451DA34F9}" type="presOf" srcId="{CB5BF8A2-5422-4AA7-85B9-A5A06AFAF100}" destId="{D356D1B8-DB15-4246-A132-9179C6A9CCC1}" srcOrd="0" destOrd="0" presId="urn:microsoft.com/office/officeart/2005/8/layout/default"/>
    <dgm:cxn modelId="{90C6BEBD-9270-4746-8D7A-5ACE050F28FA}" srcId="{B019C7E6-BCD9-4DED-ACFE-BBA065F2DC8D}" destId="{A82F0CF6-7143-4001-856D-2FCC848F61E2}" srcOrd="1" destOrd="0" parTransId="{3D085761-FC0C-4242-854D-AFF59816C364}" sibTransId="{599134D1-6489-4B72-8C71-1DD85B550877}"/>
    <dgm:cxn modelId="{D2035AFB-7C42-4634-A1B4-DE7364A60A9F}" type="presParOf" srcId="{350B0266-ED11-4FA4-B523-435A26D88AA3}" destId="{D42B6C6F-27BD-4EF5-ABE0-B3C5A0D32BC1}" srcOrd="0" destOrd="0" presId="urn:microsoft.com/office/officeart/2005/8/layout/default"/>
    <dgm:cxn modelId="{1817790C-792F-4409-AD29-0721CE65AF7D}" type="presParOf" srcId="{350B0266-ED11-4FA4-B523-435A26D88AA3}" destId="{7DA7513B-58EB-4E15-942A-E35DC3FAE526}" srcOrd="1" destOrd="0" presId="urn:microsoft.com/office/officeart/2005/8/layout/default"/>
    <dgm:cxn modelId="{BC2FD2D7-E847-4636-A1E1-6AC400C1CE6B}" type="presParOf" srcId="{350B0266-ED11-4FA4-B523-435A26D88AA3}" destId="{791B8133-D6E7-4A4F-AF10-88E4CD3A0454}" srcOrd="2" destOrd="0" presId="urn:microsoft.com/office/officeart/2005/8/layout/default"/>
    <dgm:cxn modelId="{03DB216E-FA83-4EFB-94E0-028AD788F3B4}" type="presParOf" srcId="{350B0266-ED11-4FA4-B523-435A26D88AA3}" destId="{0B8E9D0E-DEBB-49B3-BCF7-52EFA829D8C4}" srcOrd="3" destOrd="0" presId="urn:microsoft.com/office/officeart/2005/8/layout/default"/>
    <dgm:cxn modelId="{C2C66B6E-1E5E-498B-A359-37FFAC9E06A1}" type="presParOf" srcId="{350B0266-ED11-4FA4-B523-435A26D88AA3}" destId="{D356D1B8-DB15-4246-A132-9179C6A9CCC1}" srcOrd="4" destOrd="0" presId="urn:microsoft.com/office/officeart/2005/8/layout/default"/>
    <dgm:cxn modelId="{0004B631-329C-4974-AEA5-C6657B30155E}" type="presParOf" srcId="{350B0266-ED11-4FA4-B523-435A26D88AA3}" destId="{48A46287-1CE1-4E53-8F84-55B687A17F77}" srcOrd="5" destOrd="0" presId="urn:microsoft.com/office/officeart/2005/8/layout/default"/>
    <dgm:cxn modelId="{83B8BA89-F04A-423B-B0BE-DB336BF9F029}" type="presParOf" srcId="{350B0266-ED11-4FA4-B523-435A26D88AA3}" destId="{FCBC86EA-B1C9-4269-B625-514376B71353}"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062C45-A3BF-4163-9B3C-BB21AF3B156E}">
      <dsp:nvSpPr>
        <dsp:cNvPr id="0" name=""/>
        <dsp:cNvSpPr/>
      </dsp:nvSpPr>
      <dsp:spPr>
        <a:xfrm>
          <a:off x="29" y="508330"/>
          <a:ext cx="2792806" cy="345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rtl="0">
            <a:lnSpc>
              <a:spcPct val="90000"/>
            </a:lnSpc>
            <a:spcBef>
              <a:spcPct val="0"/>
            </a:spcBef>
            <a:spcAft>
              <a:spcPct val="35000"/>
            </a:spcAft>
            <a:buNone/>
          </a:pPr>
          <a:r>
            <a:rPr lang="es-ES" sz="1200" b="1" kern="1200" dirty="0"/>
            <a:t>Funciones de compras:</a:t>
          </a:r>
          <a:endParaRPr lang="es-ES" sz="1200" kern="1200" dirty="0"/>
        </a:p>
      </dsp:txBody>
      <dsp:txXfrm>
        <a:off x="29" y="508330"/>
        <a:ext cx="2792806" cy="345600"/>
      </dsp:txXfrm>
    </dsp:sp>
    <dsp:sp modelId="{96ED875C-DB6C-44B2-8D50-0B1782A5CF80}">
      <dsp:nvSpPr>
        <dsp:cNvPr id="0" name=""/>
        <dsp:cNvSpPr/>
      </dsp:nvSpPr>
      <dsp:spPr>
        <a:xfrm>
          <a:off x="29" y="853930"/>
          <a:ext cx="2792806" cy="25034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s-ES" sz="1200" kern="1200" dirty="0"/>
            <a:t>Asegurar la existencia de proveedores fiables y competitivos.</a:t>
          </a:r>
        </a:p>
        <a:p>
          <a:pPr marL="114300" lvl="1" indent="-114300" algn="l" defTabSz="533400" rtl="0">
            <a:lnSpc>
              <a:spcPct val="90000"/>
            </a:lnSpc>
            <a:spcBef>
              <a:spcPct val="0"/>
            </a:spcBef>
            <a:spcAft>
              <a:spcPct val="15000"/>
            </a:spcAft>
            <a:buChar char="•"/>
          </a:pPr>
          <a:r>
            <a:rPr lang="es-ES" sz="1200" kern="1200" dirty="0"/>
            <a:t>Adquirir los materiales o productos con la calidad adecuada a las necesidades de la empresa.</a:t>
          </a:r>
        </a:p>
        <a:p>
          <a:pPr marL="114300" lvl="1" indent="-114300" algn="l" defTabSz="533400" rtl="0">
            <a:lnSpc>
              <a:spcPct val="90000"/>
            </a:lnSpc>
            <a:spcBef>
              <a:spcPct val="0"/>
            </a:spcBef>
            <a:spcAft>
              <a:spcPct val="15000"/>
            </a:spcAft>
            <a:buChar char="•"/>
          </a:pPr>
          <a:r>
            <a:rPr lang="es-ES" sz="1200" kern="1200" dirty="0"/>
            <a:t>Realizar todas las compras en las condiciones más ventajosas.</a:t>
          </a:r>
        </a:p>
        <a:p>
          <a:pPr marL="114300" lvl="1" indent="-114300" algn="l" defTabSz="533400" rtl="0">
            <a:lnSpc>
              <a:spcPct val="90000"/>
            </a:lnSpc>
            <a:spcBef>
              <a:spcPct val="0"/>
            </a:spcBef>
            <a:spcAft>
              <a:spcPct val="15000"/>
            </a:spcAft>
            <a:buChar char="•"/>
          </a:pPr>
          <a:r>
            <a:rPr lang="es-ES" sz="1200" kern="1200" dirty="0"/>
            <a:t>Colaborar en la gestión de </a:t>
          </a:r>
          <a:r>
            <a:rPr lang="es-ES" sz="1200" i="1" kern="1200" dirty="0"/>
            <a:t>stocks </a:t>
          </a:r>
          <a:r>
            <a:rPr lang="es-ES" sz="1200" kern="1200" dirty="0"/>
            <a:t>para que sea eficiente.</a:t>
          </a:r>
        </a:p>
        <a:p>
          <a:pPr marL="114300" lvl="1" indent="-114300" algn="l" defTabSz="533400" rtl="0">
            <a:lnSpc>
              <a:spcPct val="90000"/>
            </a:lnSpc>
            <a:spcBef>
              <a:spcPct val="0"/>
            </a:spcBef>
            <a:spcAft>
              <a:spcPct val="15000"/>
            </a:spcAft>
            <a:buChar char="•"/>
          </a:pPr>
          <a:r>
            <a:rPr lang="es-ES" sz="1200" kern="1200" dirty="0"/>
            <a:t>Relacionarse de forma fluida y eficaz con el resto de los departamentos.</a:t>
          </a:r>
        </a:p>
        <a:p>
          <a:pPr marL="114300" lvl="1" indent="-114300" algn="l" defTabSz="533400" rtl="0">
            <a:lnSpc>
              <a:spcPct val="90000"/>
            </a:lnSpc>
            <a:spcBef>
              <a:spcPct val="0"/>
            </a:spcBef>
            <a:spcAft>
              <a:spcPct val="15000"/>
            </a:spcAft>
            <a:buChar char="•"/>
          </a:pPr>
          <a:r>
            <a:rPr lang="es-ES" sz="1200" kern="1200" dirty="0"/>
            <a:t>Controlar y evaluar todos los procesos de compra para mejorarlos y dotarlos de mayor calidad.</a:t>
          </a:r>
        </a:p>
      </dsp:txBody>
      <dsp:txXfrm>
        <a:off x="29" y="853930"/>
        <a:ext cx="2792806" cy="2503439"/>
      </dsp:txXfrm>
    </dsp:sp>
    <dsp:sp modelId="{2E0183F6-638F-4E30-8734-7DCE02F28053}">
      <dsp:nvSpPr>
        <dsp:cNvPr id="0" name=""/>
        <dsp:cNvSpPr/>
      </dsp:nvSpPr>
      <dsp:spPr>
        <a:xfrm>
          <a:off x="3183828" y="508330"/>
          <a:ext cx="2792806" cy="345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rtl="0">
            <a:lnSpc>
              <a:spcPct val="90000"/>
            </a:lnSpc>
            <a:spcBef>
              <a:spcPct val="0"/>
            </a:spcBef>
            <a:spcAft>
              <a:spcPct val="35000"/>
            </a:spcAft>
            <a:buNone/>
          </a:pPr>
          <a:r>
            <a:rPr lang="es-ES" sz="1200" b="1" kern="1200"/>
            <a:t>Funciones de aprovisionamiento:</a:t>
          </a:r>
          <a:endParaRPr lang="es-ES" sz="1200" kern="1200" dirty="0"/>
        </a:p>
      </dsp:txBody>
      <dsp:txXfrm>
        <a:off x="3183828" y="508330"/>
        <a:ext cx="2792806" cy="345600"/>
      </dsp:txXfrm>
    </dsp:sp>
    <dsp:sp modelId="{FDE3AB11-63FC-4E6C-BE80-761E5F64FB59}">
      <dsp:nvSpPr>
        <dsp:cNvPr id="0" name=""/>
        <dsp:cNvSpPr/>
      </dsp:nvSpPr>
      <dsp:spPr>
        <a:xfrm>
          <a:off x="3183828" y="853930"/>
          <a:ext cx="2792806" cy="25034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s-ES" sz="1200" kern="1200" dirty="0"/>
            <a:t>Predecir las necesidades de aprovisionamiento y determinar la cantidad de </a:t>
          </a:r>
          <a:r>
            <a:rPr lang="es-ES" sz="1200" i="1" kern="1200" dirty="0"/>
            <a:t>stocks </a:t>
          </a:r>
          <a:r>
            <a:rPr lang="es-ES" sz="1200" kern="1200" dirty="0"/>
            <a:t>que se han de mantener para cubrir dichas necesidades.</a:t>
          </a:r>
        </a:p>
        <a:p>
          <a:pPr marL="114300" lvl="1" indent="-114300" algn="l" defTabSz="533400" rtl="0">
            <a:lnSpc>
              <a:spcPct val="90000"/>
            </a:lnSpc>
            <a:spcBef>
              <a:spcPct val="0"/>
            </a:spcBef>
            <a:spcAft>
              <a:spcPct val="15000"/>
            </a:spcAft>
            <a:buChar char="•"/>
          </a:pPr>
          <a:r>
            <a:rPr lang="es-ES" sz="1200" kern="1200" dirty="0"/>
            <a:t>Planificar y gestionar las compras para garantizar un ritmo de pedidos adecuado que asegure el mínimo de inversión en existencias.</a:t>
          </a:r>
        </a:p>
        <a:p>
          <a:pPr marL="114300" lvl="1" indent="-114300" algn="l" defTabSz="533400" rtl="0">
            <a:lnSpc>
              <a:spcPct val="90000"/>
            </a:lnSpc>
            <a:spcBef>
              <a:spcPct val="0"/>
            </a:spcBef>
            <a:spcAft>
              <a:spcPct val="15000"/>
            </a:spcAft>
            <a:buChar char="•"/>
          </a:pPr>
          <a:r>
            <a:rPr lang="es-ES" sz="1200" kern="1200"/>
            <a:t>Gestionar y controlar los inventarios y los costes que estos generan.</a:t>
          </a:r>
        </a:p>
      </dsp:txBody>
      <dsp:txXfrm>
        <a:off x="3183828" y="853930"/>
        <a:ext cx="2792806" cy="25034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2B6C6F-27BD-4EF5-ABE0-B3C5A0D32BC1}">
      <dsp:nvSpPr>
        <dsp:cNvPr id="0" name=""/>
        <dsp:cNvSpPr/>
      </dsp:nvSpPr>
      <dsp:spPr>
        <a:xfrm>
          <a:off x="93546" y="1126"/>
          <a:ext cx="1438282" cy="862969"/>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b="0" kern="1200" dirty="0">
              <a:solidFill>
                <a:schemeClr val="tx1"/>
              </a:solidFill>
            </a:rPr>
            <a:t>Beneficios económicos</a:t>
          </a:r>
        </a:p>
      </dsp:txBody>
      <dsp:txXfrm>
        <a:off x="93546" y="1126"/>
        <a:ext cx="1438282" cy="862969"/>
      </dsp:txXfrm>
    </dsp:sp>
    <dsp:sp modelId="{D356D1B8-DB15-4246-A132-9179C6A9CCC1}">
      <dsp:nvSpPr>
        <dsp:cNvPr id="0" name=""/>
        <dsp:cNvSpPr/>
      </dsp:nvSpPr>
      <dsp:spPr>
        <a:xfrm>
          <a:off x="1675657" y="1126"/>
          <a:ext cx="1438282" cy="862969"/>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b="0" kern="1200" dirty="0">
              <a:solidFill>
                <a:schemeClr val="tx1"/>
              </a:solidFill>
            </a:rPr>
            <a:t>Beneficios en las relaciones</a:t>
          </a:r>
        </a:p>
      </dsp:txBody>
      <dsp:txXfrm>
        <a:off x="1675657" y="1126"/>
        <a:ext cx="1438282" cy="862969"/>
      </dsp:txXfrm>
    </dsp:sp>
    <dsp:sp modelId="{FCBC86EA-B1C9-4269-B625-514376B71353}">
      <dsp:nvSpPr>
        <dsp:cNvPr id="0" name=""/>
        <dsp:cNvSpPr/>
      </dsp:nvSpPr>
      <dsp:spPr>
        <a:xfrm>
          <a:off x="3257768" y="1126"/>
          <a:ext cx="1438282" cy="862969"/>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b="0" kern="1200" dirty="0">
              <a:solidFill>
                <a:schemeClr val="tx1"/>
              </a:solidFill>
            </a:rPr>
            <a:t>Beneficios  técnicos</a:t>
          </a:r>
        </a:p>
      </dsp:txBody>
      <dsp:txXfrm>
        <a:off x="3257768" y="1126"/>
        <a:ext cx="1438282" cy="8629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2B6C6F-27BD-4EF5-ABE0-B3C5A0D32BC1}">
      <dsp:nvSpPr>
        <dsp:cNvPr id="0" name=""/>
        <dsp:cNvSpPr/>
      </dsp:nvSpPr>
      <dsp:spPr>
        <a:xfrm>
          <a:off x="1403"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b="0" kern="1200" dirty="0">
              <a:solidFill>
                <a:schemeClr val="tx1"/>
              </a:solidFill>
            </a:rPr>
            <a:t>Análisis previo</a:t>
          </a:r>
        </a:p>
      </dsp:txBody>
      <dsp:txXfrm>
        <a:off x="1403" y="110128"/>
        <a:ext cx="1113207" cy="667924"/>
      </dsp:txXfrm>
    </dsp:sp>
    <dsp:sp modelId="{791B8133-D6E7-4A4F-AF10-88E4CD3A0454}">
      <dsp:nvSpPr>
        <dsp:cNvPr id="0" name=""/>
        <dsp:cNvSpPr/>
      </dsp:nvSpPr>
      <dsp:spPr>
        <a:xfrm>
          <a:off x="1225931"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s-ES" sz="1600" b="0" kern="1200" dirty="0">
              <a:solidFill>
                <a:schemeClr val="tx1"/>
              </a:solidFill>
            </a:rPr>
            <a:t>Redacción del plan</a:t>
          </a:r>
        </a:p>
      </dsp:txBody>
      <dsp:txXfrm>
        <a:off x="1225931" y="110128"/>
        <a:ext cx="1113207" cy="667924"/>
      </dsp:txXfrm>
    </dsp:sp>
    <dsp:sp modelId="{D356D1B8-DB15-4246-A132-9179C6A9CCC1}">
      <dsp:nvSpPr>
        <dsp:cNvPr id="0" name=""/>
        <dsp:cNvSpPr/>
      </dsp:nvSpPr>
      <dsp:spPr>
        <a:xfrm>
          <a:off x="2450459"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b="0" kern="1200" dirty="0">
              <a:solidFill>
                <a:schemeClr val="tx1"/>
              </a:solidFill>
            </a:rPr>
            <a:t>Puesta en marcha</a:t>
          </a:r>
        </a:p>
      </dsp:txBody>
      <dsp:txXfrm>
        <a:off x="2450459" y="110128"/>
        <a:ext cx="1113207" cy="667924"/>
      </dsp:txXfrm>
    </dsp:sp>
    <dsp:sp modelId="{FCBC86EA-B1C9-4269-B625-514376B71353}">
      <dsp:nvSpPr>
        <dsp:cNvPr id="0" name=""/>
        <dsp:cNvSpPr/>
      </dsp:nvSpPr>
      <dsp:spPr>
        <a:xfrm>
          <a:off x="3674987"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b="0" kern="1200" dirty="0">
              <a:solidFill>
                <a:schemeClr val="tx1"/>
              </a:solidFill>
            </a:rPr>
            <a:t>Valoración y control</a:t>
          </a:r>
        </a:p>
      </dsp:txBody>
      <dsp:txXfrm>
        <a:off x="3674987" y="110128"/>
        <a:ext cx="1113207" cy="66792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74AAB36-B049-81F5-B0F1-F90F2C59FE7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11267" name="Rectangle 3">
            <a:extLst>
              <a:ext uri="{FF2B5EF4-FFF2-40B4-BE49-F238E27FC236}">
                <a16:creationId xmlns:a16="http://schemas.microsoft.com/office/drawing/2014/main" id="{2B1F15E5-712D-8733-467C-A68C9A8CF820}"/>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it-IT"/>
          </a:p>
        </p:txBody>
      </p:sp>
      <p:sp>
        <p:nvSpPr>
          <p:cNvPr id="11268" name="Rectangle 4">
            <a:extLst>
              <a:ext uri="{FF2B5EF4-FFF2-40B4-BE49-F238E27FC236}">
                <a16:creationId xmlns:a16="http://schemas.microsoft.com/office/drawing/2014/main" id="{E8A13D52-EA37-7D77-EBA8-14A352344E90}"/>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11269" name="Rectangle 5">
            <a:extLst>
              <a:ext uri="{FF2B5EF4-FFF2-40B4-BE49-F238E27FC236}">
                <a16:creationId xmlns:a16="http://schemas.microsoft.com/office/drawing/2014/main" id="{ADA80218-4AD5-FA7D-A1DB-873967EEB750}"/>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AB95B21-314A-447D-B5C3-7F62E9031705}"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93E0C727-75E7-42FB-2C1A-7CD0F50AE7CD}"/>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3" name="2 Marcador de fecha">
            <a:extLst>
              <a:ext uri="{FF2B5EF4-FFF2-40B4-BE49-F238E27FC236}">
                <a16:creationId xmlns:a16="http://schemas.microsoft.com/office/drawing/2014/main" id="{C9BD9AD7-F7DC-6C9C-B27A-3291D01F07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15C47CF5-B27C-41E4-830D-24D268F7E487}" type="datetimeFigureOut">
              <a:rPr lang="es-ES"/>
              <a:pPr>
                <a:defRPr/>
              </a:pPr>
              <a:t>01/09/2025</a:t>
            </a:fld>
            <a:endParaRPr lang="es-ES"/>
          </a:p>
        </p:txBody>
      </p:sp>
      <p:sp>
        <p:nvSpPr>
          <p:cNvPr id="4" name="3 Marcador de imagen de diapositiva">
            <a:extLst>
              <a:ext uri="{FF2B5EF4-FFF2-40B4-BE49-F238E27FC236}">
                <a16:creationId xmlns:a16="http://schemas.microsoft.com/office/drawing/2014/main" id="{58C29469-42D6-4998-270D-DBA6CDDB197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a:extLst>
              <a:ext uri="{FF2B5EF4-FFF2-40B4-BE49-F238E27FC236}">
                <a16:creationId xmlns:a16="http://schemas.microsoft.com/office/drawing/2014/main" id="{B72903B5-C1C2-DAF1-2F32-9D8CD066A489}"/>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a:extLst>
              <a:ext uri="{FF2B5EF4-FFF2-40B4-BE49-F238E27FC236}">
                <a16:creationId xmlns:a16="http://schemas.microsoft.com/office/drawing/2014/main" id="{5198DABD-F4D3-D8AF-D69D-CEB36FBA2E7B}"/>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7" name="6 Marcador de número de diapositiva">
            <a:extLst>
              <a:ext uri="{FF2B5EF4-FFF2-40B4-BE49-F238E27FC236}">
                <a16:creationId xmlns:a16="http://schemas.microsoft.com/office/drawing/2014/main" id="{955D13AF-DDEC-ED43-9183-402941E3301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7DDFB9B-C83B-4314-9BCB-DB75C064C573}"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Marcador de imagen de diapositiva">
            <a:extLst>
              <a:ext uri="{FF2B5EF4-FFF2-40B4-BE49-F238E27FC236}">
                <a16:creationId xmlns:a16="http://schemas.microsoft.com/office/drawing/2014/main" id="{5E4729D7-579C-4CF4-C775-53BFAF73C2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2 Marcador de notas">
            <a:extLst>
              <a:ext uri="{FF2B5EF4-FFF2-40B4-BE49-F238E27FC236}">
                <a16:creationId xmlns:a16="http://schemas.microsoft.com/office/drawing/2014/main" id="{4F39F97C-EB98-DB3D-D65B-2795FF5739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5124" name="3 Marcador de número de diapositiva">
            <a:extLst>
              <a:ext uri="{FF2B5EF4-FFF2-40B4-BE49-F238E27FC236}">
                <a16:creationId xmlns:a16="http://schemas.microsoft.com/office/drawing/2014/main" id="{8691C8B0-9042-2D29-DAA5-445E549FC89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0D0D4C-38D5-4107-B0A8-404C90C19026}" type="slidenum">
              <a:rPr lang="es-ES" altLang="es-ES" smtClean="0">
                <a:latin typeface="Arial" panose="020B0604020202020204" pitchFamily="34" charset="0"/>
              </a:rPr>
              <a:pPr>
                <a:spcBef>
                  <a:spcPct val="0"/>
                </a:spcBef>
              </a:pPr>
              <a:t>1</a:t>
            </a:fld>
            <a:endParaRPr lang="es-ES" altLang="es-E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Marcador de imagen de diapositiva">
            <a:extLst>
              <a:ext uri="{FF2B5EF4-FFF2-40B4-BE49-F238E27FC236}">
                <a16:creationId xmlns:a16="http://schemas.microsoft.com/office/drawing/2014/main" id="{1D6E251F-802C-7780-1B74-5EFCC76083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2 Marcador de notas">
            <a:extLst>
              <a:ext uri="{FF2B5EF4-FFF2-40B4-BE49-F238E27FC236}">
                <a16:creationId xmlns:a16="http://schemas.microsoft.com/office/drawing/2014/main" id="{1CFB94AE-1C6F-3D21-46BD-C03B2349E7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23556" name="3 Marcador de número de diapositiva">
            <a:extLst>
              <a:ext uri="{FF2B5EF4-FFF2-40B4-BE49-F238E27FC236}">
                <a16:creationId xmlns:a16="http://schemas.microsoft.com/office/drawing/2014/main" id="{9258D4C6-2B95-0716-2FF9-93105FC85C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DC92157-050A-4B72-BF2B-B3CA1FABDB66}" type="slidenum">
              <a:rPr lang="es-ES" altLang="es-ES" smtClean="0">
                <a:latin typeface="Arial" panose="020B0604020202020204" pitchFamily="34" charset="0"/>
              </a:rPr>
              <a:pPr>
                <a:spcBef>
                  <a:spcPct val="0"/>
                </a:spcBef>
              </a:pPr>
              <a:t>10</a:t>
            </a:fld>
            <a:endParaRPr lang="es-ES" altLang="es-E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a:extLst>
              <a:ext uri="{FF2B5EF4-FFF2-40B4-BE49-F238E27FC236}">
                <a16:creationId xmlns:a16="http://schemas.microsoft.com/office/drawing/2014/main" id="{40ECB80E-C784-C10E-A738-57A4065EB3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2 Marcador de notas">
            <a:extLst>
              <a:ext uri="{FF2B5EF4-FFF2-40B4-BE49-F238E27FC236}">
                <a16:creationId xmlns:a16="http://schemas.microsoft.com/office/drawing/2014/main" id="{F068F4A9-DA09-F38D-5ECD-5FBE8FAD2A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25604" name="3 Marcador de número de diapositiva">
            <a:extLst>
              <a:ext uri="{FF2B5EF4-FFF2-40B4-BE49-F238E27FC236}">
                <a16:creationId xmlns:a16="http://schemas.microsoft.com/office/drawing/2014/main" id="{74C478A7-09C7-57EE-9435-69BF7981B1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E453807-ABDB-4446-A410-655F61F42F66}" type="slidenum">
              <a:rPr lang="es-ES" altLang="es-ES" smtClean="0">
                <a:latin typeface="Arial" panose="020B0604020202020204" pitchFamily="34" charset="0"/>
              </a:rPr>
              <a:pPr>
                <a:spcBef>
                  <a:spcPct val="0"/>
                </a:spcBef>
              </a:pPr>
              <a:t>11</a:t>
            </a:fld>
            <a:endParaRPr lang="es-ES" altLang="es-E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Marcador de imagen de diapositiva">
            <a:extLst>
              <a:ext uri="{FF2B5EF4-FFF2-40B4-BE49-F238E27FC236}">
                <a16:creationId xmlns:a16="http://schemas.microsoft.com/office/drawing/2014/main" id="{7169253E-D3B1-BA19-D10F-B080D4B82B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2 Marcador de notas">
            <a:extLst>
              <a:ext uri="{FF2B5EF4-FFF2-40B4-BE49-F238E27FC236}">
                <a16:creationId xmlns:a16="http://schemas.microsoft.com/office/drawing/2014/main" id="{6874C028-018F-4F1B-3196-581C9F69F9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7172" name="3 Marcador de número de diapositiva">
            <a:extLst>
              <a:ext uri="{FF2B5EF4-FFF2-40B4-BE49-F238E27FC236}">
                <a16:creationId xmlns:a16="http://schemas.microsoft.com/office/drawing/2014/main" id="{355BA3B5-E5B5-516E-A9B0-40C02B2D65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5D5EDD-F42D-4B75-8F58-B54FB291DC9B}" type="slidenum">
              <a:rPr lang="es-ES" altLang="es-ES" smtClean="0">
                <a:latin typeface="Arial" panose="020B0604020202020204" pitchFamily="34" charset="0"/>
              </a:rPr>
              <a:pPr>
                <a:spcBef>
                  <a:spcPct val="0"/>
                </a:spcBef>
              </a:pPr>
              <a:t>2</a:t>
            </a:fld>
            <a:endParaRPr lang="es-ES" altLang="es-E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imagen de diapositiva">
            <a:extLst>
              <a:ext uri="{FF2B5EF4-FFF2-40B4-BE49-F238E27FC236}">
                <a16:creationId xmlns:a16="http://schemas.microsoft.com/office/drawing/2014/main" id="{D15FA462-C80B-E223-442D-8F6B18E08A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2 Marcador de notas">
            <a:extLst>
              <a:ext uri="{FF2B5EF4-FFF2-40B4-BE49-F238E27FC236}">
                <a16:creationId xmlns:a16="http://schemas.microsoft.com/office/drawing/2014/main" id="{8DB9B9B1-D829-C311-D843-D705DC9F02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9220" name="3 Marcador de número de diapositiva">
            <a:extLst>
              <a:ext uri="{FF2B5EF4-FFF2-40B4-BE49-F238E27FC236}">
                <a16:creationId xmlns:a16="http://schemas.microsoft.com/office/drawing/2014/main" id="{698054AB-1F00-24D3-C94A-CCE574A3B3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E3601E-47F8-4749-B3F8-40FFF832CB49}" type="slidenum">
              <a:rPr lang="es-ES" altLang="es-ES" smtClean="0">
                <a:latin typeface="Arial" panose="020B0604020202020204" pitchFamily="34" charset="0"/>
              </a:rPr>
              <a:pPr>
                <a:spcBef>
                  <a:spcPct val="0"/>
                </a:spcBef>
              </a:pPr>
              <a:t>3</a:t>
            </a:fld>
            <a:endParaRPr lang="es-ES" altLang="es-E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Marcador de imagen de diapositiva">
            <a:extLst>
              <a:ext uri="{FF2B5EF4-FFF2-40B4-BE49-F238E27FC236}">
                <a16:creationId xmlns:a16="http://schemas.microsoft.com/office/drawing/2014/main" id="{6004FD98-A495-FF55-9F2A-BBF7D2A271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2 Marcador de notas">
            <a:extLst>
              <a:ext uri="{FF2B5EF4-FFF2-40B4-BE49-F238E27FC236}">
                <a16:creationId xmlns:a16="http://schemas.microsoft.com/office/drawing/2014/main" id="{672B5BC4-B1AB-A9E2-C6B9-FDFC534D5F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1268" name="3 Marcador de número de diapositiva">
            <a:extLst>
              <a:ext uri="{FF2B5EF4-FFF2-40B4-BE49-F238E27FC236}">
                <a16:creationId xmlns:a16="http://schemas.microsoft.com/office/drawing/2014/main" id="{677C4DF7-EE29-7D6A-04B9-BAA51A80B9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C01D1CB-8191-4AA2-A29D-F8751A49E5E2}" type="slidenum">
              <a:rPr lang="es-ES" altLang="es-ES" smtClean="0">
                <a:latin typeface="Arial" panose="020B0604020202020204" pitchFamily="34" charset="0"/>
              </a:rPr>
              <a:pPr>
                <a:spcBef>
                  <a:spcPct val="0"/>
                </a:spcBef>
              </a:pPr>
              <a:t>4</a:t>
            </a:fld>
            <a:endParaRPr lang="es-ES" altLang="es-E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a:extLst>
              <a:ext uri="{FF2B5EF4-FFF2-40B4-BE49-F238E27FC236}">
                <a16:creationId xmlns:a16="http://schemas.microsoft.com/office/drawing/2014/main" id="{5C820A70-14BA-45AB-3660-076792B099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Marcador de notas">
            <a:extLst>
              <a:ext uri="{FF2B5EF4-FFF2-40B4-BE49-F238E27FC236}">
                <a16:creationId xmlns:a16="http://schemas.microsoft.com/office/drawing/2014/main" id="{64A0EC20-990F-8D6A-C192-436F55913E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3316" name="3 Marcador de número de diapositiva">
            <a:extLst>
              <a:ext uri="{FF2B5EF4-FFF2-40B4-BE49-F238E27FC236}">
                <a16:creationId xmlns:a16="http://schemas.microsoft.com/office/drawing/2014/main" id="{EEBC2A92-71ED-2A9A-DF02-ECE0883D86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2C270-E430-47B1-B054-0F7A39730DD2}" type="slidenum">
              <a:rPr lang="es-ES" altLang="es-ES" smtClean="0">
                <a:latin typeface="Arial" panose="020B0604020202020204" pitchFamily="34" charset="0"/>
              </a:rPr>
              <a:pPr>
                <a:spcBef>
                  <a:spcPct val="0"/>
                </a:spcBef>
              </a:pPr>
              <a:t>5</a:t>
            </a:fld>
            <a:endParaRPr lang="es-ES" altLang="es-E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Marcador de imagen de diapositiva">
            <a:extLst>
              <a:ext uri="{FF2B5EF4-FFF2-40B4-BE49-F238E27FC236}">
                <a16:creationId xmlns:a16="http://schemas.microsoft.com/office/drawing/2014/main" id="{55EA175C-7A78-A0C9-67B7-AD3A666CAE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2 Marcador de notas">
            <a:extLst>
              <a:ext uri="{FF2B5EF4-FFF2-40B4-BE49-F238E27FC236}">
                <a16:creationId xmlns:a16="http://schemas.microsoft.com/office/drawing/2014/main" id="{2916671D-F84D-C6AE-0B3E-4F22380D9D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5364" name="3 Marcador de número de diapositiva">
            <a:extLst>
              <a:ext uri="{FF2B5EF4-FFF2-40B4-BE49-F238E27FC236}">
                <a16:creationId xmlns:a16="http://schemas.microsoft.com/office/drawing/2014/main" id="{6491146B-5573-7F9B-ECE8-888C1BCD73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31BAE4-01B1-4DBA-B9EF-C17566A0C2D0}" type="slidenum">
              <a:rPr lang="es-ES" altLang="es-ES" smtClean="0">
                <a:latin typeface="Arial" panose="020B0604020202020204" pitchFamily="34" charset="0"/>
              </a:rPr>
              <a:pPr>
                <a:spcBef>
                  <a:spcPct val="0"/>
                </a:spcBef>
              </a:pPr>
              <a:t>6</a:t>
            </a:fld>
            <a:endParaRPr lang="es-ES" altLang="es-E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Marcador de imagen de diapositiva">
            <a:extLst>
              <a:ext uri="{FF2B5EF4-FFF2-40B4-BE49-F238E27FC236}">
                <a16:creationId xmlns:a16="http://schemas.microsoft.com/office/drawing/2014/main" id="{80FC839A-6801-4788-4ACF-F3EFCF16DD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2 Marcador de notas">
            <a:extLst>
              <a:ext uri="{FF2B5EF4-FFF2-40B4-BE49-F238E27FC236}">
                <a16:creationId xmlns:a16="http://schemas.microsoft.com/office/drawing/2014/main" id="{7FADB735-F272-BA10-33C0-E8A172D14E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7412" name="3 Marcador de número de diapositiva">
            <a:extLst>
              <a:ext uri="{FF2B5EF4-FFF2-40B4-BE49-F238E27FC236}">
                <a16:creationId xmlns:a16="http://schemas.microsoft.com/office/drawing/2014/main" id="{4B6BC89C-6D5B-C534-DCD5-9751974CBF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9CAEC4-BE09-4C3D-BD9F-5A6F3DDA59FA}" type="slidenum">
              <a:rPr lang="es-ES" altLang="es-ES" smtClean="0">
                <a:latin typeface="Arial" panose="020B0604020202020204" pitchFamily="34" charset="0"/>
              </a:rPr>
              <a:pPr>
                <a:spcBef>
                  <a:spcPct val="0"/>
                </a:spcBef>
              </a:pPr>
              <a:t>7</a:t>
            </a:fld>
            <a:endParaRPr lang="es-ES" altLang="es-E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Marcador de imagen de diapositiva">
            <a:extLst>
              <a:ext uri="{FF2B5EF4-FFF2-40B4-BE49-F238E27FC236}">
                <a16:creationId xmlns:a16="http://schemas.microsoft.com/office/drawing/2014/main" id="{0E676A5C-D7E5-C5F7-D5E5-F52B3C8973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2 Marcador de notas">
            <a:extLst>
              <a:ext uri="{FF2B5EF4-FFF2-40B4-BE49-F238E27FC236}">
                <a16:creationId xmlns:a16="http://schemas.microsoft.com/office/drawing/2014/main" id="{0C01EDB9-AAE2-D468-E2FC-5F351690AA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9460" name="3 Marcador de número de diapositiva">
            <a:extLst>
              <a:ext uri="{FF2B5EF4-FFF2-40B4-BE49-F238E27FC236}">
                <a16:creationId xmlns:a16="http://schemas.microsoft.com/office/drawing/2014/main" id="{CDC21BCF-A9FC-1243-0C55-2A51E47344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66DEBB-9B69-4814-AEC7-D262AA7EF7B8}" type="slidenum">
              <a:rPr lang="es-ES" altLang="es-ES" smtClean="0">
                <a:latin typeface="Arial" panose="020B0604020202020204" pitchFamily="34" charset="0"/>
              </a:rPr>
              <a:pPr>
                <a:spcBef>
                  <a:spcPct val="0"/>
                </a:spcBef>
              </a:pPr>
              <a:t>8</a:t>
            </a:fld>
            <a:endParaRPr lang="es-ES" altLang="es-E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Marcador de imagen de diapositiva">
            <a:extLst>
              <a:ext uri="{FF2B5EF4-FFF2-40B4-BE49-F238E27FC236}">
                <a16:creationId xmlns:a16="http://schemas.microsoft.com/office/drawing/2014/main" id="{8D502765-CE42-C6D2-F74D-6DC2B982CC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Marcador de notas">
            <a:extLst>
              <a:ext uri="{FF2B5EF4-FFF2-40B4-BE49-F238E27FC236}">
                <a16:creationId xmlns:a16="http://schemas.microsoft.com/office/drawing/2014/main" id="{AC41D772-2B27-79F5-1854-79E4FF9984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21508" name="3 Marcador de número de diapositiva">
            <a:extLst>
              <a:ext uri="{FF2B5EF4-FFF2-40B4-BE49-F238E27FC236}">
                <a16:creationId xmlns:a16="http://schemas.microsoft.com/office/drawing/2014/main" id="{3825EA51-CEF6-2E9C-A3F4-90C9E62E81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1CC056-9FE2-46AD-BF9A-1359B51A7C3F}" type="slidenum">
              <a:rPr lang="es-ES" altLang="es-ES" smtClean="0">
                <a:latin typeface="Arial" panose="020B0604020202020204" pitchFamily="34" charset="0"/>
              </a:rPr>
              <a:pPr>
                <a:spcBef>
                  <a:spcPct val="0"/>
                </a:spcBef>
              </a:pPr>
              <a:t>9</a:t>
            </a:fld>
            <a:endParaRPr lang="es-ES" altLang="es-E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19755"/>
            <a:ext cx="7772400" cy="1470025"/>
          </a:xfrm>
        </p:spPr>
        <p:txBody>
          <a:bodyPr/>
          <a:lstStyle/>
          <a:p>
            <a:r>
              <a:rPr lang="es-ES" dirty="0"/>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dirty="0"/>
              <a:t>Haga clic para modificar el estilo de subtítulo del patrón</a:t>
            </a:r>
          </a:p>
        </p:txBody>
      </p:sp>
    </p:spTree>
    <p:extLst>
      <p:ext uri="{BB962C8B-B14F-4D97-AF65-F5344CB8AC3E}">
        <p14:creationId xmlns:p14="http://schemas.microsoft.com/office/powerpoint/2010/main" val="269071114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407076292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262813" y="836613"/>
            <a:ext cx="1423987" cy="540067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2987675" y="836613"/>
            <a:ext cx="4122738" cy="540067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31858939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60791795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extLst>
      <p:ext uri="{BB962C8B-B14F-4D97-AF65-F5344CB8AC3E}">
        <p14:creationId xmlns:p14="http://schemas.microsoft.com/office/powerpoint/2010/main" val="337163404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2987675" y="1341438"/>
            <a:ext cx="27733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5913438" y="1341438"/>
            <a:ext cx="27733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320719676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8470244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Tree>
    <p:extLst>
      <p:ext uri="{BB962C8B-B14F-4D97-AF65-F5344CB8AC3E}">
        <p14:creationId xmlns:p14="http://schemas.microsoft.com/office/powerpoint/2010/main" val="19889198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547441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303084826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97415867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9">
            <a:extLst>
              <a:ext uri="{FF2B5EF4-FFF2-40B4-BE49-F238E27FC236}">
                <a16:creationId xmlns:a16="http://schemas.microsoft.com/office/drawing/2014/main" id="{58EDC06B-2B65-D868-E672-535865317FA3}"/>
              </a:ext>
            </a:extLst>
          </p:cNvPr>
          <p:cNvSpPr>
            <a:spLocks noChangeShapeType="1"/>
          </p:cNvSpPr>
          <p:nvPr userDrawn="1"/>
        </p:nvSpPr>
        <p:spPr bwMode="auto">
          <a:xfrm flipH="1">
            <a:off x="2698750" y="115888"/>
            <a:ext cx="3154363"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27" name="Line 30">
            <a:extLst>
              <a:ext uri="{FF2B5EF4-FFF2-40B4-BE49-F238E27FC236}">
                <a16:creationId xmlns:a16="http://schemas.microsoft.com/office/drawing/2014/main" id="{ED78393F-7257-C51D-CA44-D3FA66DE5F41}"/>
              </a:ext>
            </a:extLst>
          </p:cNvPr>
          <p:cNvSpPr>
            <a:spLocks noChangeShapeType="1"/>
          </p:cNvSpPr>
          <p:nvPr userDrawn="1"/>
        </p:nvSpPr>
        <p:spPr bwMode="auto">
          <a:xfrm flipH="1">
            <a:off x="2698750" y="404813"/>
            <a:ext cx="3154363"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28" name="Rectangle 12">
            <a:extLst>
              <a:ext uri="{FF2B5EF4-FFF2-40B4-BE49-F238E27FC236}">
                <a16:creationId xmlns:a16="http://schemas.microsoft.com/office/drawing/2014/main" id="{72E76D97-8D1B-A7AE-148D-6535A16B29DC}"/>
              </a:ext>
            </a:extLst>
          </p:cNvPr>
          <p:cNvSpPr>
            <a:spLocks noChangeArrowheads="1"/>
          </p:cNvSpPr>
          <p:nvPr userDrawn="1"/>
        </p:nvSpPr>
        <p:spPr bwMode="auto">
          <a:xfrm>
            <a:off x="5781675" y="115888"/>
            <a:ext cx="3362325" cy="288925"/>
          </a:xfrm>
          <a:prstGeom prst="rect">
            <a:avLst/>
          </a:prstGeom>
          <a:solidFill>
            <a:srgbClr val="000080"/>
          </a:solidFill>
          <a:ln w="19050">
            <a:solidFill>
              <a:srgbClr val="000080"/>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it-IT" altLang="es-ES"/>
          </a:p>
        </p:txBody>
      </p:sp>
      <p:sp>
        <p:nvSpPr>
          <p:cNvPr id="1029" name="Rectangle 22">
            <a:extLst>
              <a:ext uri="{FF2B5EF4-FFF2-40B4-BE49-F238E27FC236}">
                <a16:creationId xmlns:a16="http://schemas.microsoft.com/office/drawing/2014/main" id="{E8B34606-E2D3-2FE4-6B3B-75028C92AE38}"/>
              </a:ext>
            </a:extLst>
          </p:cNvPr>
          <p:cNvSpPr>
            <a:spLocks noGrp="1" noChangeArrowheads="1"/>
          </p:cNvSpPr>
          <p:nvPr>
            <p:ph type="title"/>
          </p:nvPr>
        </p:nvSpPr>
        <p:spPr bwMode="auto">
          <a:xfrm>
            <a:off x="2987675" y="836613"/>
            <a:ext cx="56991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cambiar el estilo de título	</a:t>
            </a:r>
          </a:p>
        </p:txBody>
      </p:sp>
      <p:sp>
        <p:nvSpPr>
          <p:cNvPr id="1030" name="Rectangle 23">
            <a:extLst>
              <a:ext uri="{FF2B5EF4-FFF2-40B4-BE49-F238E27FC236}">
                <a16:creationId xmlns:a16="http://schemas.microsoft.com/office/drawing/2014/main" id="{959A58CA-15BD-8B85-03A0-017283FE6902}"/>
              </a:ext>
            </a:extLst>
          </p:cNvPr>
          <p:cNvSpPr>
            <a:spLocks noGrp="1" noChangeArrowheads="1"/>
          </p:cNvSpPr>
          <p:nvPr>
            <p:ph type="body" idx="1"/>
          </p:nvPr>
        </p:nvSpPr>
        <p:spPr bwMode="auto">
          <a:xfrm>
            <a:off x="2987675" y="1341438"/>
            <a:ext cx="5699125"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1031" name="Text Box 40">
            <a:extLst>
              <a:ext uri="{FF2B5EF4-FFF2-40B4-BE49-F238E27FC236}">
                <a16:creationId xmlns:a16="http://schemas.microsoft.com/office/drawing/2014/main" id="{9130CA38-4D52-0A10-CCBF-3E7DE4EAF785}"/>
              </a:ext>
            </a:extLst>
          </p:cNvPr>
          <p:cNvSpPr txBox="1">
            <a:spLocks noChangeArrowheads="1"/>
          </p:cNvSpPr>
          <p:nvPr userDrawn="1"/>
        </p:nvSpPr>
        <p:spPr bwMode="auto">
          <a:xfrm>
            <a:off x="7885113" y="150813"/>
            <a:ext cx="1223962" cy="21431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defRPr/>
            </a:pPr>
            <a:r>
              <a:rPr lang="es-ES" altLang="es-ES" sz="800" b="1" dirty="0">
                <a:solidFill>
                  <a:schemeClr val="bg1"/>
                </a:solidFill>
              </a:rPr>
              <a:t>u n i d a d  1</a:t>
            </a:r>
          </a:p>
        </p:txBody>
      </p:sp>
      <p:pic>
        <p:nvPicPr>
          <p:cNvPr id="1032" name="Picture 17" descr="Logo macmillan education_RGB.jpg">
            <a:extLst>
              <a:ext uri="{FF2B5EF4-FFF2-40B4-BE49-F238E27FC236}">
                <a16:creationId xmlns:a16="http://schemas.microsoft.com/office/drawing/2014/main" id="{24E98FE9-B373-24F1-9BC9-2B3C32773A2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75563" y="6264275"/>
            <a:ext cx="130651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6">
            <a:extLst>
              <a:ext uri="{FF2B5EF4-FFF2-40B4-BE49-F238E27FC236}">
                <a16:creationId xmlns:a16="http://schemas.microsoft.com/office/drawing/2014/main" id="{6A247172-59B0-3B8B-9D0F-04B859FC44FA}"/>
              </a:ext>
            </a:extLst>
          </p:cNvPr>
          <p:cNvSpPr/>
          <p:nvPr userDrawn="1"/>
        </p:nvSpPr>
        <p:spPr>
          <a:xfrm>
            <a:off x="3024188" y="6408738"/>
            <a:ext cx="1357312" cy="207962"/>
          </a:xfrm>
          <a:prstGeom prst="rect">
            <a:avLst/>
          </a:prstGeom>
        </p:spPr>
        <p:txBody>
          <a:bodyPr wrap="none">
            <a:spAutoFit/>
          </a:bodyPr>
          <a:lstStyle/>
          <a:p>
            <a:pPr eaLnBrk="1" hangingPunct="1">
              <a:defRPr/>
            </a:pPr>
            <a:r>
              <a:rPr lang="en-GB" sz="750" dirty="0">
                <a:solidFill>
                  <a:schemeClr val="bg1">
                    <a:lumMod val="50000"/>
                  </a:schemeClr>
                </a:solidFill>
                <a:latin typeface="Arial" charset="0"/>
              </a:rPr>
              <a:t>© </a:t>
            </a:r>
            <a:r>
              <a:rPr lang="en-GB" sz="750" b="1" dirty="0">
                <a:solidFill>
                  <a:schemeClr val="bg1">
                    <a:lumMod val="50000"/>
                  </a:schemeClr>
                </a:solidFill>
                <a:latin typeface="Arial" charset="0"/>
              </a:rPr>
              <a:t>MACMILLAN Education</a:t>
            </a:r>
            <a:endParaRPr lang="en-GB" sz="750" dirty="0">
              <a:solidFill>
                <a:schemeClr val="bg1">
                  <a:lumMod val="50000"/>
                </a:schemeClr>
              </a:solidFill>
              <a:latin typeface="Arial" charset="0"/>
            </a:endParaRPr>
          </a:p>
        </p:txBody>
      </p:sp>
      <p:pic>
        <p:nvPicPr>
          <p:cNvPr id="5" name="Imagen 4">
            <a:extLst>
              <a:ext uri="{FF2B5EF4-FFF2-40B4-BE49-F238E27FC236}">
                <a16:creationId xmlns:a16="http://schemas.microsoft.com/office/drawing/2014/main" id="{B1FA194F-910A-A344-B2BA-56D659307EFA}"/>
              </a:ext>
            </a:extLst>
          </p:cNvPr>
          <p:cNvPicPr>
            <a:picLocks noChangeAspect="1"/>
          </p:cNvPicPr>
          <p:nvPr userDrawn="1"/>
        </p:nvPicPr>
        <p:blipFill>
          <a:blip r:embed="rId14"/>
          <a:stretch>
            <a:fillRect/>
          </a:stretch>
        </p:blipFill>
        <p:spPr>
          <a:xfrm>
            <a:off x="1" y="0"/>
            <a:ext cx="2807804" cy="685799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1400" b="1">
          <a:solidFill>
            <a:srgbClr val="000080"/>
          </a:solidFill>
          <a:latin typeface="+mj-lt"/>
          <a:ea typeface="+mj-ea"/>
          <a:cs typeface="+mj-cs"/>
        </a:defRPr>
      </a:lvl1pPr>
      <a:lvl2pPr algn="ctr" rtl="0" eaLnBrk="0" fontAlgn="base" hangingPunct="0">
        <a:spcBef>
          <a:spcPct val="0"/>
        </a:spcBef>
        <a:spcAft>
          <a:spcPct val="0"/>
        </a:spcAft>
        <a:defRPr sz="1400" b="1">
          <a:solidFill>
            <a:srgbClr val="000080"/>
          </a:solidFill>
          <a:latin typeface="Arial" charset="0"/>
        </a:defRPr>
      </a:lvl2pPr>
      <a:lvl3pPr algn="ctr" rtl="0" eaLnBrk="0" fontAlgn="base" hangingPunct="0">
        <a:spcBef>
          <a:spcPct val="0"/>
        </a:spcBef>
        <a:spcAft>
          <a:spcPct val="0"/>
        </a:spcAft>
        <a:defRPr sz="1400" b="1">
          <a:solidFill>
            <a:srgbClr val="000080"/>
          </a:solidFill>
          <a:latin typeface="Arial" charset="0"/>
        </a:defRPr>
      </a:lvl3pPr>
      <a:lvl4pPr algn="ctr" rtl="0" eaLnBrk="0" fontAlgn="base" hangingPunct="0">
        <a:spcBef>
          <a:spcPct val="0"/>
        </a:spcBef>
        <a:spcAft>
          <a:spcPct val="0"/>
        </a:spcAft>
        <a:defRPr sz="1400" b="1">
          <a:solidFill>
            <a:srgbClr val="000080"/>
          </a:solidFill>
          <a:latin typeface="Arial" charset="0"/>
        </a:defRPr>
      </a:lvl4pPr>
      <a:lvl5pPr algn="ctr" rtl="0" eaLnBrk="0" fontAlgn="base" hangingPunct="0">
        <a:spcBef>
          <a:spcPct val="0"/>
        </a:spcBef>
        <a:spcAft>
          <a:spcPct val="0"/>
        </a:spcAft>
        <a:defRPr sz="1400" b="1">
          <a:solidFill>
            <a:srgbClr val="000080"/>
          </a:solidFill>
          <a:latin typeface="Arial" charset="0"/>
        </a:defRPr>
      </a:lvl5pPr>
      <a:lvl6pPr marL="457200" algn="ctr" rtl="0" fontAlgn="base">
        <a:spcBef>
          <a:spcPct val="0"/>
        </a:spcBef>
        <a:spcAft>
          <a:spcPct val="0"/>
        </a:spcAft>
        <a:defRPr sz="1400" b="1">
          <a:solidFill>
            <a:srgbClr val="000080"/>
          </a:solidFill>
          <a:latin typeface="Arial" charset="0"/>
        </a:defRPr>
      </a:lvl6pPr>
      <a:lvl7pPr marL="914400" algn="ctr" rtl="0" fontAlgn="base">
        <a:spcBef>
          <a:spcPct val="0"/>
        </a:spcBef>
        <a:spcAft>
          <a:spcPct val="0"/>
        </a:spcAft>
        <a:defRPr sz="1400" b="1">
          <a:solidFill>
            <a:srgbClr val="000080"/>
          </a:solidFill>
          <a:latin typeface="Arial" charset="0"/>
        </a:defRPr>
      </a:lvl7pPr>
      <a:lvl8pPr marL="1371600" algn="ctr" rtl="0" fontAlgn="base">
        <a:spcBef>
          <a:spcPct val="0"/>
        </a:spcBef>
        <a:spcAft>
          <a:spcPct val="0"/>
        </a:spcAft>
        <a:defRPr sz="1400" b="1">
          <a:solidFill>
            <a:srgbClr val="000080"/>
          </a:solidFill>
          <a:latin typeface="Arial" charset="0"/>
        </a:defRPr>
      </a:lvl8pPr>
      <a:lvl9pPr marL="1828800" algn="ctr" rtl="0" fontAlgn="base">
        <a:spcBef>
          <a:spcPct val="0"/>
        </a:spcBef>
        <a:spcAft>
          <a:spcPct val="0"/>
        </a:spcAft>
        <a:defRPr sz="1400" b="1">
          <a:solidFill>
            <a:srgbClr val="000080"/>
          </a:solidFill>
          <a:latin typeface="Arial" charset="0"/>
        </a:defRPr>
      </a:lvl9pPr>
    </p:titleStyle>
    <p:bodyStyle>
      <a:lvl1pPr marL="342900" indent="-342900" algn="just" rtl="0" eaLnBrk="0" fontAlgn="base" hangingPunct="0">
        <a:spcBef>
          <a:spcPct val="20000"/>
        </a:spcBef>
        <a:spcAft>
          <a:spcPct val="0"/>
        </a:spcAft>
        <a:buChar char="•"/>
        <a:defRPr sz="1400">
          <a:solidFill>
            <a:schemeClr val="tx1"/>
          </a:solidFill>
          <a:latin typeface="+mn-lt"/>
          <a:ea typeface="+mn-ea"/>
          <a:cs typeface="+mn-cs"/>
        </a:defRPr>
      </a:lvl1pPr>
      <a:lvl2pPr marL="742950" indent="-285750" algn="just" rtl="0" eaLnBrk="0" fontAlgn="base" hangingPunct="0">
        <a:spcBef>
          <a:spcPct val="20000"/>
        </a:spcBef>
        <a:spcAft>
          <a:spcPct val="0"/>
        </a:spcAft>
        <a:buChar char="–"/>
        <a:defRPr sz="1400">
          <a:solidFill>
            <a:schemeClr val="tx1"/>
          </a:solidFill>
          <a:latin typeface="+mn-lt"/>
        </a:defRPr>
      </a:lvl2pPr>
      <a:lvl3pPr marL="1143000" indent="-228600" algn="just" rtl="0" eaLnBrk="0" fontAlgn="base" hangingPunct="0">
        <a:spcBef>
          <a:spcPct val="20000"/>
        </a:spcBef>
        <a:spcAft>
          <a:spcPct val="0"/>
        </a:spcAft>
        <a:buChar char="•"/>
        <a:defRPr sz="1400">
          <a:solidFill>
            <a:schemeClr val="tx1"/>
          </a:solidFill>
          <a:latin typeface="+mn-lt"/>
        </a:defRPr>
      </a:lvl3pPr>
      <a:lvl4pPr marL="1600200" indent="-228600" algn="just" rtl="0" eaLnBrk="0" fontAlgn="base" hangingPunct="0">
        <a:spcBef>
          <a:spcPct val="20000"/>
        </a:spcBef>
        <a:spcAft>
          <a:spcPct val="0"/>
        </a:spcAft>
        <a:buChar char="–"/>
        <a:defRPr sz="1400">
          <a:solidFill>
            <a:schemeClr val="tx1"/>
          </a:solidFill>
          <a:latin typeface="+mn-lt"/>
        </a:defRPr>
      </a:lvl4pPr>
      <a:lvl5pPr marL="2057400" indent="-228600" algn="just" rtl="0" eaLnBrk="0" fontAlgn="base" hangingPunct="0">
        <a:spcBef>
          <a:spcPct val="20000"/>
        </a:spcBef>
        <a:spcAft>
          <a:spcPct val="0"/>
        </a:spcAft>
        <a:buChar char="»"/>
        <a:defRPr sz="1400">
          <a:solidFill>
            <a:schemeClr val="tx1"/>
          </a:solidFill>
          <a:latin typeface="+mn-lt"/>
        </a:defRPr>
      </a:lvl5pPr>
      <a:lvl6pPr marL="2514600" indent="-228600" algn="just" rtl="0" fontAlgn="base">
        <a:spcBef>
          <a:spcPct val="20000"/>
        </a:spcBef>
        <a:spcAft>
          <a:spcPct val="0"/>
        </a:spcAft>
        <a:buChar char="»"/>
        <a:defRPr sz="1400">
          <a:solidFill>
            <a:schemeClr val="tx1"/>
          </a:solidFill>
          <a:latin typeface="+mn-lt"/>
        </a:defRPr>
      </a:lvl6pPr>
      <a:lvl7pPr marL="2971800" indent="-228600" algn="just" rtl="0" fontAlgn="base">
        <a:spcBef>
          <a:spcPct val="20000"/>
        </a:spcBef>
        <a:spcAft>
          <a:spcPct val="0"/>
        </a:spcAft>
        <a:buChar char="»"/>
        <a:defRPr sz="1400">
          <a:solidFill>
            <a:schemeClr val="tx1"/>
          </a:solidFill>
          <a:latin typeface="+mn-lt"/>
        </a:defRPr>
      </a:lvl7pPr>
      <a:lvl8pPr marL="3429000" indent="-228600" algn="just" rtl="0" fontAlgn="base">
        <a:spcBef>
          <a:spcPct val="20000"/>
        </a:spcBef>
        <a:spcAft>
          <a:spcPct val="0"/>
        </a:spcAft>
        <a:buChar char="»"/>
        <a:defRPr sz="1400">
          <a:solidFill>
            <a:schemeClr val="tx1"/>
          </a:solidFill>
          <a:latin typeface="+mn-lt"/>
        </a:defRPr>
      </a:lvl8pPr>
      <a:lvl9pPr marL="3886200" indent="-228600" algn="just" rtl="0" fontAlgn="base">
        <a:spcBef>
          <a:spcPct val="20000"/>
        </a:spcBef>
        <a:spcAft>
          <a:spcPct val="0"/>
        </a:spcAft>
        <a:buChar char="»"/>
        <a:defRPr sz="14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a:extLst>
              <a:ext uri="{FF2B5EF4-FFF2-40B4-BE49-F238E27FC236}">
                <a16:creationId xmlns:a16="http://schemas.microsoft.com/office/drawing/2014/main" id="{12C55233-90F4-0F05-DD49-B17E55661663}"/>
              </a:ext>
            </a:extLst>
          </p:cNvPr>
          <p:cNvSpPr txBox="1">
            <a:spLocks noChangeArrowheads="1"/>
          </p:cNvSpPr>
          <p:nvPr/>
        </p:nvSpPr>
        <p:spPr bwMode="auto">
          <a:xfrm>
            <a:off x="2841625" y="2971800"/>
            <a:ext cx="6118225" cy="1066800"/>
          </a:xfrm>
          <a:prstGeom prst="rect">
            <a:avLst/>
          </a:prstGeom>
          <a:noFill/>
          <a:ln w="9525">
            <a:noFill/>
            <a:miter lim="800000"/>
            <a:headEnd/>
            <a:tailEnd/>
          </a:ln>
          <a:effectLst/>
        </p:spPr>
        <p:txBody>
          <a:bodyPr/>
          <a:lstStyle/>
          <a:p>
            <a:pPr algn="ctr" eaLnBrk="1" hangingPunct="1">
              <a:defRPr/>
            </a:pPr>
            <a:r>
              <a:rPr lang="es-ES" sz="3200" b="1" dirty="0">
                <a:solidFill>
                  <a:srgbClr val="000080"/>
                </a:solidFill>
                <a:effectLst>
                  <a:outerShdw blurRad="38100" dist="38100" dir="2700000" algn="tl">
                    <a:srgbClr val="C0C0C0"/>
                  </a:outerShdw>
                </a:effectLst>
                <a:latin typeface="Arial" charset="0"/>
              </a:rPr>
              <a:t>Logística y aprovisionamiento</a:t>
            </a:r>
          </a:p>
        </p:txBody>
      </p:sp>
      <p:sp>
        <p:nvSpPr>
          <p:cNvPr id="4099" name="Text Box 5">
            <a:extLst>
              <a:ext uri="{FF2B5EF4-FFF2-40B4-BE49-F238E27FC236}">
                <a16:creationId xmlns:a16="http://schemas.microsoft.com/office/drawing/2014/main" id="{A2CB70D2-756B-5D09-8349-72F7911EDC4D}"/>
              </a:ext>
            </a:extLst>
          </p:cNvPr>
          <p:cNvSpPr txBox="1">
            <a:spLocks noChangeArrowheads="1"/>
          </p:cNvSpPr>
          <p:nvPr/>
        </p:nvSpPr>
        <p:spPr bwMode="auto">
          <a:xfrm>
            <a:off x="7015163" y="1944688"/>
            <a:ext cx="90011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1200" b="1">
                <a:solidFill>
                  <a:srgbClr val="000080"/>
                </a:solidFill>
              </a:rPr>
              <a:t>u n i d a d</a:t>
            </a:r>
          </a:p>
        </p:txBody>
      </p:sp>
      <p:sp>
        <p:nvSpPr>
          <p:cNvPr id="4100" name="Text Box 6">
            <a:extLst>
              <a:ext uri="{FF2B5EF4-FFF2-40B4-BE49-F238E27FC236}">
                <a16:creationId xmlns:a16="http://schemas.microsoft.com/office/drawing/2014/main" id="{E0CC756A-9587-5155-EE33-E45FF1361C56}"/>
              </a:ext>
            </a:extLst>
          </p:cNvPr>
          <p:cNvSpPr txBox="1">
            <a:spLocks noChangeArrowheads="1"/>
          </p:cNvSpPr>
          <p:nvPr/>
        </p:nvSpPr>
        <p:spPr bwMode="auto">
          <a:xfrm>
            <a:off x="7758113" y="1700213"/>
            <a:ext cx="7493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50000"/>
              </a:spcBef>
              <a:buFontTx/>
              <a:buNone/>
            </a:pPr>
            <a:r>
              <a:rPr lang="es-ES" altLang="es-ES" sz="8000" b="1">
                <a:solidFill>
                  <a:srgbClr val="0066FF"/>
                </a:solidFill>
              </a:rPr>
              <a:t>1</a:t>
            </a:r>
          </a:p>
        </p:txBody>
      </p:sp>
      <p:sp>
        <p:nvSpPr>
          <p:cNvPr id="4101" name="Rectangle 7">
            <a:extLst>
              <a:ext uri="{FF2B5EF4-FFF2-40B4-BE49-F238E27FC236}">
                <a16:creationId xmlns:a16="http://schemas.microsoft.com/office/drawing/2014/main" id="{9682FDA5-6CD5-D435-8DB9-1265229620B4}"/>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EF2B1626-AF91-97D7-33D5-61AB09909ECF}"/>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22531" name="Text Box 40">
            <a:extLst>
              <a:ext uri="{FF2B5EF4-FFF2-40B4-BE49-F238E27FC236}">
                <a16:creationId xmlns:a16="http://schemas.microsoft.com/office/drawing/2014/main" id="{FCD94A19-C551-8D86-A986-652416C49CC1}"/>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sp>
        <p:nvSpPr>
          <p:cNvPr id="22532" name="1 Título">
            <a:extLst>
              <a:ext uri="{FF2B5EF4-FFF2-40B4-BE49-F238E27FC236}">
                <a16:creationId xmlns:a16="http://schemas.microsoft.com/office/drawing/2014/main" id="{CD6038B7-D9C0-EC98-C6F5-EB1DA475C74D}"/>
              </a:ext>
            </a:extLst>
          </p:cNvPr>
          <p:cNvSpPr txBox="1">
            <a:spLocks/>
          </p:cNvSpPr>
          <p:nvPr/>
        </p:nvSpPr>
        <p:spPr bwMode="auto">
          <a:xfrm>
            <a:off x="2843213" y="609600"/>
            <a:ext cx="6119812" cy="360363"/>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es-ES" altLang="es-ES" b="1">
                <a:solidFill>
                  <a:schemeClr val="bg1"/>
                </a:solidFill>
              </a:rPr>
              <a:t>Importancia del aprovisionamiento</a:t>
            </a:r>
          </a:p>
        </p:txBody>
      </p:sp>
      <p:sp>
        <p:nvSpPr>
          <p:cNvPr id="22533" name="3 Rectángulo">
            <a:extLst>
              <a:ext uri="{FF2B5EF4-FFF2-40B4-BE49-F238E27FC236}">
                <a16:creationId xmlns:a16="http://schemas.microsoft.com/office/drawing/2014/main" id="{6CA5C094-675B-A29D-05CF-701187E84E29}"/>
              </a:ext>
            </a:extLst>
          </p:cNvPr>
          <p:cNvSpPr>
            <a:spLocks noChangeArrowheads="1"/>
          </p:cNvSpPr>
          <p:nvPr/>
        </p:nvSpPr>
        <p:spPr bwMode="auto">
          <a:xfrm>
            <a:off x="2843213" y="1158875"/>
            <a:ext cx="6119812" cy="523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Un desarrollo eficiente de las funciones del aprovisionamiento</a:t>
            </a:r>
          </a:p>
          <a:p>
            <a:pPr algn="l" eaLnBrk="1" hangingPunct="1">
              <a:spcBef>
                <a:spcPct val="0"/>
              </a:spcBef>
              <a:buFontTx/>
              <a:buNone/>
            </a:pPr>
            <a:r>
              <a:rPr lang="es-ES" altLang="es-ES"/>
              <a:t>dará lugar tres tipos de beneficios:</a:t>
            </a:r>
          </a:p>
        </p:txBody>
      </p:sp>
      <p:sp>
        <p:nvSpPr>
          <p:cNvPr id="11" name="10 Flecha abajo">
            <a:extLst>
              <a:ext uri="{FF2B5EF4-FFF2-40B4-BE49-F238E27FC236}">
                <a16:creationId xmlns:a16="http://schemas.microsoft.com/office/drawing/2014/main" id="{5057A653-40E9-DAF7-9FFC-C1E318BEEED7}"/>
              </a:ext>
            </a:extLst>
          </p:cNvPr>
          <p:cNvSpPr/>
          <p:nvPr/>
        </p:nvSpPr>
        <p:spPr>
          <a:xfrm>
            <a:off x="5476875" y="1765300"/>
            <a:ext cx="649288" cy="446088"/>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graphicFrame>
        <p:nvGraphicFramePr>
          <p:cNvPr id="19" name="18 Diagrama">
            <a:extLst>
              <a:ext uri="{FF2B5EF4-FFF2-40B4-BE49-F238E27FC236}">
                <a16:creationId xmlns:a16="http://schemas.microsoft.com/office/drawing/2014/main" id="{818B3BE8-4554-D6F5-3964-27D7D6CDAF5E}"/>
              </a:ext>
            </a:extLst>
          </p:cNvPr>
          <p:cNvGraphicFramePr/>
          <p:nvPr/>
        </p:nvGraphicFramePr>
        <p:xfrm>
          <a:off x="3455877" y="2276872"/>
          <a:ext cx="4789598" cy="86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536" name="19 Rectángulo">
            <a:extLst>
              <a:ext uri="{FF2B5EF4-FFF2-40B4-BE49-F238E27FC236}">
                <a16:creationId xmlns:a16="http://schemas.microsoft.com/office/drawing/2014/main" id="{B312944D-02D2-E765-7DDC-F73C961B1419}"/>
              </a:ext>
            </a:extLst>
          </p:cNvPr>
          <p:cNvSpPr>
            <a:spLocks noChangeArrowheads="1"/>
          </p:cNvSpPr>
          <p:nvPr/>
        </p:nvSpPr>
        <p:spPr bwMode="auto">
          <a:xfrm>
            <a:off x="2843213" y="3336925"/>
            <a:ext cx="6119812" cy="95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Para que el aprovisionamiento sea eficiente, debe llevarse a cabo </a:t>
            </a:r>
          </a:p>
          <a:p>
            <a:pPr algn="l" eaLnBrk="1" hangingPunct="1">
              <a:spcBef>
                <a:spcPct val="0"/>
              </a:spcBef>
              <a:buFontTx/>
              <a:buNone/>
            </a:pPr>
            <a:r>
              <a:rPr lang="es-ES" altLang="es-ES"/>
              <a:t>de forma coherente y ordenada o, lo que es lo mismo, mediante el desarrollo de un plan específico denominado </a:t>
            </a:r>
            <a:r>
              <a:rPr lang="es-ES" altLang="es-ES" b="1">
                <a:solidFill>
                  <a:schemeClr val="accent1"/>
                </a:solidFill>
              </a:rPr>
              <a:t>Plan de aprovisionamiento</a:t>
            </a:r>
            <a:r>
              <a:rPr lang="es-ES" altLang="es-ES" b="1"/>
              <a:t>.</a:t>
            </a:r>
          </a:p>
        </p:txBody>
      </p:sp>
      <p:sp>
        <p:nvSpPr>
          <p:cNvPr id="22537" name="20 Rectángulo">
            <a:extLst>
              <a:ext uri="{FF2B5EF4-FFF2-40B4-BE49-F238E27FC236}">
                <a16:creationId xmlns:a16="http://schemas.microsoft.com/office/drawing/2014/main" id="{FE03CCD1-B0AE-2245-94C0-3C5FE509157C}"/>
              </a:ext>
            </a:extLst>
          </p:cNvPr>
          <p:cNvSpPr>
            <a:spLocks noChangeArrowheads="1"/>
          </p:cNvSpPr>
          <p:nvPr/>
        </p:nvSpPr>
        <p:spPr bwMode="auto">
          <a:xfrm>
            <a:off x="2843213" y="4979988"/>
            <a:ext cx="6119812" cy="954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a:spcBef>
                <a:spcPct val="0"/>
              </a:spcBef>
              <a:buFontTx/>
              <a:buNone/>
            </a:pPr>
            <a:r>
              <a:rPr lang="es-ES" altLang="es-ES"/>
              <a:t>El </a:t>
            </a:r>
            <a:r>
              <a:rPr lang="es-ES" altLang="es-ES" b="1"/>
              <a:t>plan de aprovisionamiento </a:t>
            </a:r>
            <a:r>
              <a:rPr lang="es-ES" altLang="es-ES"/>
              <a:t>es el documento de trabajo escrito, ordenado y definido para un periodo concreto, cuyo objetivo final es la elaboración e implementación del programa de compras que responda a las necesidades de la empresa.</a:t>
            </a:r>
          </a:p>
        </p:txBody>
      </p:sp>
      <p:sp>
        <p:nvSpPr>
          <p:cNvPr id="32" name="31 Flecha abajo">
            <a:extLst>
              <a:ext uri="{FF2B5EF4-FFF2-40B4-BE49-F238E27FC236}">
                <a16:creationId xmlns:a16="http://schemas.microsoft.com/office/drawing/2014/main" id="{DA59705F-0E7A-5DC7-764F-C848A14FABD2}"/>
              </a:ext>
            </a:extLst>
          </p:cNvPr>
          <p:cNvSpPr/>
          <p:nvPr/>
        </p:nvSpPr>
        <p:spPr>
          <a:xfrm>
            <a:off x="5478463" y="4383088"/>
            <a:ext cx="647700" cy="504825"/>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FA89FE8B-A9D5-857C-8202-EADEE6D7FA02}"/>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24579" name="Text Box 40">
            <a:extLst>
              <a:ext uri="{FF2B5EF4-FFF2-40B4-BE49-F238E27FC236}">
                <a16:creationId xmlns:a16="http://schemas.microsoft.com/office/drawing/2014/main" id="{F7C025EC-B1E3-B301-C5E7-BB3038FD5EE1}"/>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sp>
        <p:nvSpPr>
          <p:cNvPr id="24580" name="1 Título">
            <a:extLst>
              <a:ext uri="{FF2B5EF4-FFF2-40B4-BE49-F238E27FC236}">
                <a16:creationId xmlns:a16="http://schemas.microsoft.com/office/drawing/2014/main" id="{D1457E05-1DE5-3114-61BF-40E96A328F83}"/>
              </a:ext>
            </a:extLst>
          </p:cNvPr>
          <p:cNvSpPr txBox="1">
            <a:spLocks/>
          </p:cNvSpPr>
          <p:nvPr/>
        </p:nvSpPr>
        <p:spPr bwMode="auto">
          <a:xfrm>
            <a:off x="2843213" y="609600"/>
            <a:ext cx="6119812" cy="360363"/>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es-ES" altLang="es-ES" b="1">
                <a:solidFill>
                  <a:schemeClr val="bg1"/>
                </a:solidFill>
              </a:rPr>
              <a:t>Plan de aprovisionamiento</a:t>
            </a:r>
          </a:p>
        </p:txBody>
      </p:sp>
      <p:sp>
        <p:nvSpPr>
          <p:cNvPr id="24581" name="3 Rectángulo">
            <a:extLst>
              <a:ext uri="{FF2B5EF4-FFF2-40B4-BE49-F238E27FC236}">
                <a16:creationId xmlns:a16="http://schemas.microsoft.com/office/drawing/2014/main" id="{D962F839-5850-CF61-7EAB-1C702AF990C7}"/>
              </a:ext>
            </a:extLst>
          </p:cNvPr>
          <p:cNvSpPr>
            <a:spLocks noChangeArrowheads="1"/>
          </p:cNvSpPr>
          <p:nvPr/>
        </p:nvSpPr>
        <p:spPr bwMode="auto">
          <a:xfrm>
            <a:off x="2843213" y="1158875"/>
            <a:ext cx="6119812" cy="3079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El plan de aprovisionamiento debe contener lo reflejado a continuación:</a:t>
            </a:r>
          </a:p>
        </p:txBody>
      </p:sp>
      <p:sp>
        <p:nvSpPr>
          <p:cNvPr id="11" name="10 Flecha abajo">
            <a:extLst>
              <a:ext uri="{FF2B5EF4-FFF2-40B4-BE49-F238E27FC236}">
                <a16:creationId xmlns:a16="http://schemas.microsoft.com/office/drawing/2014/main" id="{1D415162-AB77-561A-4FB9-90EA8D790DED}"/>
              </a:ext>
            </a:extLst>
          </p:cNvPr>
          <p:cNvSpPr/>
          <p:nvPr/>
        </p:nvSpPr>
        <p:spPr>
          <a:xfrm>
            <a:off x="5476875" y="1557338"/>
            <a:ext cx="649288" cy="446087"/>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graphicFrame>
        <p:nvGraphicFramePr>
          <p:cNvPr id="19" name="18 Diagrama">
            <a:extLst>
              <a:ext uri="{FF2B5EF4-FFF2-40B4-BE49-F238E27FC236}">
                <a16:creationId xmlns:a16="http://schemas.microsoft.com/office/drawing/2014/main" id="{BBA64F95-F42F-F9D5-E741-7D488306723C}"/>
              </a:ext>
            </a:extLst>
          </p:cNvPr>
          <p:cNvGraphicFramePr/>
          <p:nvPr/>
        </p:nvGraphicFramePr>
        <p:xfrm>
          <a:off x="3455877" y="2060848"/>
          <a:ext cx="4789598" cy="86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4" name="19 Rectángulo">
            <a:extLst>
              <a:ext uri="{FF2B5EF4-FFF2-40B4-BE49-F238E27FC236}">
                <a16:creationId xmlns:a16="http://schemas.microsoft.com/office/drawing/2014/main" id="{73276338-1F8A-26F1-4DF5-6FCA05A0202E}"/>
              </a:ext>
            </a:extLst>
          </p:cNvPr>
          <p:cNvSpPr>
            <a:spLocks noChangeArrowheads="1"/>
          </p:cNvSpPr>
          <p:nvPr/>
        </p:nvSpPr>
        <p:spPr bwMode="auto">
          <a:xfrm>
            <a:off x="2843213" y="3608388"/>
            <a:ext cx="6119812" cy="739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Los mercados globalizados, cada vez más competitivos y cambiantes, exigen a las empresas ser competitivas y atender las necesidades. Así, la aplicación de las nuevas tecnologías permitirá mejorar su competitividad</a:t>
            </a:r>
            <a:r>
              <a:rPr lang="es-ES" altLang="es-ES" b="1"/>
              <a:t>.</a:t>
            </a:r>
          </a:p>
        </p:txBody>
      </p:sp>
      <p:sp>
        <p:nvSpPr>
          <p:cNvPr id="24585" name="20 Rectángulo">
            <a:extLst>
              <a:ext uri="{FF2B5EF4-FFF2-40B4-BE49-F238E27FC236}">
                <a16:creationId xmlns:a16="http://schemas.microsoft.com/office/drawing/2014/main" id="{CC552BF1-9F01-BF4D-5273-5DE6240AA807}"/>
              </a:ext>
            </a:extLst>
          </p:cNvPr>
          <p:cNvSpPr>
            <a:spLocks noChangeArrowheads="1"/>
          </p:cNvSpPr>
          <p:nvPr/>
        </p:nvSpPr>
        <p:spPr bwMode="auto">
          <a:xfrm>
            <a:off x="2843213" y="5054600"/>
            <a:ext cx="6119812" cy="1168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a:spcBef>
                <a:spcPct val="0"/>
              </a:spcBef>
              <a:buFontTx/>
              <a:buNone/>
            </a:pPr>
            <a:r>
              <a:rPr lang="es-ES" altLang="es-ES"/>
              <a:t>Las TIC más utilizadas son: Sistemas de planificación de recursos (ERP), Gestión de relaciones con el cliente (CRM), Intercambio electrónico de datos (EDI), Sistemas de identificación por radiofrecuencia (RFID), Gestión de almacenes (SGA), Gestión de pedidos (OMS), Forecasting y Software de facturación; pueden aparecer combinadas en suites (SGE)</a:t>
            </a:r>
          </a:p>
        </p:txBody>
      </p:sp>
      <p:sp>
        <p:nvSpPr>
          <p:cNvPr id="32" name="31 Flecha abajo">
            <a:extLst>
              <a:ext uri="{FF2B5EF4-FFF2-40B4-BE49-F238E27FC236}">
                <a16:creationId xmlns:a16="http://schemas.microsoft.com/office/drawing/2014/main" id="{898DDFD0-F40F-3DF5-8841-B385563202DE}"/>
              </a:ext>
            </a:extLst>
          </p:cNvPr>
          <p:cNvSpPr/>
          <p:nvPr/>
        </p:nvSpPr>
        <p:spPr>
          <a:xfrm>
            <a:off x="5478463" y="4478338"/>
            <a:ext cx="647700" cy="504825"/>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4587" name="1 Título">
            <a:extLst>
              <a:ext uri="{FF2B5EF4-FFF2-40B4-BE49-F238E27FC236}">
                <a16:creationId xmlns:a16="http://schemas.microsoft.com/office/drawing/2014/main" id="{C034E141-2700-AA16-0A73-15D0197441EC}"/>
              </a:ext>
            </a:extLst>
          </p:cNvPr>
          <p:cNvSpPr txBox="1">
            <a:spLocks/>
          </p:cNvSpPr>
          <p:nvPr/>
        </p:nvSpPr>
        <p:spPr bwMode="auto">
          <a:xfrm>
            <a:off x="2843213" y="3122613"/>
            <a:ext cx="6119812" cy="360362"/>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es-ES" altLang="es-ES" b="1">
                <a:solidFill>
                  <a:schemeClr val="bg1"/>
                </a:solidFill>
              </a:rPr>
              <a:t>TIC en el aprovisionamiento</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B6DCBB1-8C57-6305-7B34-AB8C8C82E209}"/>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6147" name="Text Box 40">
            <a:extLst>
              <a:ext uri="{FF2B5EF4-FFF2-40B4-BE49-F238E27FC236}">
                <a16:creationId xmlns:a16="http://schemas.microsoft.com/office/drawing/2014/main" id="{99E6FD73-2725-4064-CB33-42D70FC3B1D1}"/>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pic>
        <p:nvPicPr>
          <p:cNvPr id="6148" name="Imagen 2">
            <a:extLst>
              <a:ext uri="{FF2B5EF4-FFF2-40B4-BE49-F238E27FC236}">
                <a16:creationId xmlns:a16="http://schemas.microsoft.com/office/drawing/2014/main" id="{1C62B1EF-2489-F1EF-4F5F-057D5F8C95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512763"/>
            <a:ext cx="5041900" cy="567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9D25B4EA-2666-F726-C8D7-8D6A79B4A309}"/>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8195" name="Text Box 40">
            <a:extLst>
              <a:ext uri="{FF2B5EF4-FFF2-40B4-BE49-F238E27FC236}">
                <a16:creationId xmlns:a16="http://schemas.microsoft.com/office/drawing/2014/main" id="{5140D040-C59F-3FE7-F80D-4CA40DD5D1F2}"/>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sp>
        <p:nvSpPr>
          <p:cNvPr id="7" name="1 Título">
            <a:extLst>
              <a:ext uri="{FF2B5EF4-FFF2-40B4-BE49-F238E27FC236}">
                <a16:creationId xmlns:a16="http://schemas.microsoft.com/office/drawing/2014/main" id="{241F12D5-4655-10FD-ACA7-19CFDA1CAC91}"/>
              </a:ext>
            </a:extLst>
          </p:cNvPr>
          <p:cNvSpPr txBox="1">
            <a:spLocks/>
          </p:cNvSpPr>
          <p:nvPr/>
        </p:nvSpPr>
        <p:spPr bwMode="auto">
          <a:xfrm>
            <a:off x="2987675" y="541338"/>
            <a:ext cx="5688013" cy="358775"/>
          </a:xfrm>
          <a:prstGeom prst="rect">
            <a:avLst/>
          </a:prstGeom>
          <a:noFill/>
          <a:ln w="9525">
            <a:noFill/>
            <a:miter lim="800000"/>
            <a:headEnd/>
            <a:tailEnd/>
          </a:ln>
        </p:spPr>
        <p:txBody>
          <a:bodyPr anchor="ctr"/>
          <a:lstStyle/>
          <a:p>
            <a:pPr algn="ctr">
              <a:defRPr/>
            </a:pPr>
            <a:r>
              <a:rPr lang="es-ES" sz="1400" b="1" kern="0" dirty="0">
                <a:solidFill>
                  <a:srgbClr val="000080"/>
                </a:solidFill>
                <a:latin typeface="+mj-lt"/>
                <a:ea typeface="+mj-ea"/>
                <a:cs typeface="+mj-cs"/>
              </a:rPr>
              <a:t>Concepto de logística empresarial</a:t>
            </a:r>
            <a:endParaRPr lang="es-ES" altLang="es-ES" sz="1400" b="1" kern="0" dirty="0">
              <a:solidFill>
                <a:srgbClr val="000080"/>
              </a:solidFill>
              <a:latin typeface="+mj-lt"/>
              <a:ea typeface="ＭＳ Ｐゴシック" pitchFamily="34" charset="-128"/>
              <a:cs typeface="+mj-cs"/>
            </a:endParaRPr>
          </a:p>
        </p:txBody>
      </p:sp>
      <p:sp>
        <p:nvSpPr>
          <p:cNvPr id="8197" name="4 CuadroTexto">
            <a:extLst>
              <a:ext uri="{FF2B5EF4-FFF2-40B4-BE49-F238E27FC236}">
                <a16:creationId xmlns:a16="http://schemas.microsoft.com/office/drawing/2014/main" id="{807901BA-90C6-A55C-25CC-26A32915C30F}"/>
              </a:ext>
            </a:extLst>
          </p:cNvPr>
          <p:cNvSpPr txBox="1">
            <a:spLocks noChangeArrowheads="1"/>
          </p:cNvSpPr>
          <p:nvPr/>
        </p:nvSpPr>
        <p:spPr bwMode="auto">
          <a:xfrm>
            <a:off x="2860675" y="2192338"/>
            <a:ext cx="6121400" cy="1384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La </a:t>
            </a:r>
            <a:r>
              <a:rPr lang="es-ES" altLang="es-ES" b="1"/>
              <a:t>logística</a:t>
            </a:r>
            <a:r>
              <a:rPr lang="es-ES" altLang="es-ES"/>
              <a:t> se puede definir como el conjunto de técnicas que permiten mejorar la gestión de las mercancías físicas y la información documental que se genera en dicho proceso, consiguiendo la coordinación entre los recursos que la empresa emplea para su desarrollo y la demanda con la que cuenta dicha empresa, para asegurar un nivel determinado de servicio o calidad al menor coste posible</a:t>
            </a:r>
          </a:p>
        </p:txBody>
      </p:sp>
      <p:sp>
        <p:nvSpPr>
          <p:cNvPr id="8198" name="1 Rectángulo">
            <a:extLst>
              <a:ext uri="{FF2B5EF4-FFF2-40B4-BE49-F238E27FC236}">
                <a16:creationId xmlns:a16="http://schemas.microsoft.com/office/drawing/2014/main" id="{A56E13E4-4B45-E701-309F-ABDE3C8E6C0F}"/>
              </a:ext>
            </a:extLst>
          </p:cNvPr>
          <p:cNvSpPr>
            <a:spLocks noChangeArrowheads="1"/>
          </p:cNvSpPr>
          <p:nvPr/>
        </p:nvSpPr>
        <p:spPr bwMode="auto">
          <a:xfrm>
            <a:off x="2843213" y="1076325"/>
            <a:ext cx="6121400" cy="7381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a:spcBef>
                <a:spcPct val="0"/>
              </a:spcBef>
              <a:buFontTx/>
              <a:buNone/>
            </a:pPr>
            <a:r>
              <a:rPr lang="es-ES" altLang="es-ES"/>
              <a:t>El </a:t>
            </a:r>
            <a:r>
              <a:rPr lang="es-ES" altLang="es-ES" b="1"/>
              <a:t>concepto de logística </a:t>
            </a:r>
            <a:r>
              <a:rPr lang="es-ES" altLang="es-ES"/>
              <a:t>ha ido evolucionando en el tiempo de forma simultánea al desarrollo de la aplicación de políticas y estrategias de marketing en las empresas.</a:t>
            </a:r>
          </a:p>
        </p:txBody>
      </p:sp>
      <p:sp>
        <p:nvSpPr>
          <p:cNvPr id="8199" name="3 Rectángulo">
            <a:extLst>
              <a:ext uri="{FF2B5EF4-FFF2-40B4-BE49-F238E27FC236}">
                <a16:creationId xmlns:a16="http://schemas.microsoft.com/office/drawing/2014/main" id="{DF0EF9DA-950B-1437-2B29-2D9BFC4D93FA}"/>
              </a:ext>
            </a:extLst>
          </p:cNvPr>
          <p:cNvSpPr>
            <a:spLocks noChangeArrowheads="1"/>
          </p:cNvSpPr>
          <p:nvPr/>
        </p:nvSpPr>
        <p:spPr bwMode="auto">
          <a:xfrm>
            <a:off x="2872671" y="4413504"/>
            <a:ext cx="6119812" cy="954088"/>
          </a:xfrm>
          <a:prstGeom prst="rect">
            <a:avLst/>
          </a:prstGeom>
          <a:solidFill>
            <a:srgbClr val="99CCFF"/>
          </a:solidFill>
          <a:ln w="9525">
            <a:solidFill>
              <a:srgbClr val="99CCFF"/>
            </a:solidFill>
            <a:miter lim="800000"/>
            <a:headEnd/>
            <a:tailEnd/>
          </a:ln>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a:spcBef>
                <a:spcPct val="0"/>
              </a:spcBef>
              <a:buFontTx/>
              <a:buNone/>
            </a:pPr>
            <a:r>
              <a:rPr lang="es-ES" altLang="es-ES" dirty="0"/>
              <a:t>Una buena gestión logística </a:t>
            </a:r>
            <a:r>
              <a:rPr lang="es-ES" altLang="es-ES" b="1" dirty="0"/>
              <a:t>asegurará un mejor servicio y calidad</a:t>
            </a:r>
            <a:r>
              <a:rPr lang="es-ES" altLang="es-ES" dirty="0"/>
              <a:t>, puesto que para su aplicación se han de cumplir unos estándares mínimos previamente establecidos por la empresa, cumpliendo siempre con los requisitos exigidos por la normativa vigente.</a:t>
            </a:r>
          </a:p>
        </p:txBody>
      </p:sp>
      <p:sp>
        <p:nvSpPr>
          <p:cNvPr id="15" name="14 Flecha abajo">
            <a:extLst>
              <a:ext uri="{FF2B5EF4-FFF2-40B4-BE49-F238E27FC236}">
                <a16:creationId xmlns:a16="http://schemas.microsoft.com/office/drawing/2014/main" id="{5810DE5A-CD2B-3C80-3C01-512FBB7D9038}"/>
              </a:ext>
            </a:extLst>
          </p:cNvPr>
          <p:cNvSpPr/>
          <p:nvPr/>
        </p:nvSpPr>
        <p:spPr>
          <a:xfrm>
            <a:off x="5551488" y="3752850"/>
            <a:ext cx="649287" cy="506413"/>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AFE60BA8-B44A-D26A-608C-50D7DFD7C03B}"/>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10243" name="Text Box 40">
            <a:extLst>
              <a:ext uri="{FF2B5EF4-FFF2-40B4-BE49-F238E27FC236}">
                <a16:creationId xmlns:a16="http://schemas.microsoft.com/office/drawing/2014/main" id="{64345C3B-2650-7AD0-B100-68EC9C6690EC}"/>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pic>
        <p:nvPicPr>
          <p:cNvPr id="10244" name="8 Imagen" descr="01.jpg">
            <a:extLst>
              <a:ext uri="{FF2B5EF4-FFF2-40B4-BE49-F238E27FC236}">
                <a16:creationId xmlns:a16="http://schemas.microsoft.com/office/drawing/2014/main" id="{B566BC99-B72A-82B1-8E9B-C2CB127824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02050" y="1652588"/>
            <a:ext cx="3924300"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1 Título">
            <a:extLst>
              <a:ext uri="{FF2B5EF4-FFF2-40B4-BE49-F238E27FC236}">
                <a16:creationId xmlns:a16="http://schemas.microsoft.com/office/drawing/2014/main" id="{CA22A00C-DF12-C628-1928-6A3985C1FC8F}"/>
              </a:ext>
            </a:extLst>
          </p:cNvPr>
          <p:cNvSpPr txBox="1">
            <a:spLocks/>
          </p:cNvSpPr>
          <p:nvPr/>
        </p:nvSpPr>
        <p:spPr bwMode="auto">
          <a:xfrm>
            <a:off x="2700338" y="512763"/>
            <a:ext cx="6408737" cy="360362"/>
          </a:xfrm>
          <a:prstGeom prst="rect">
            <a:avLst/>
          </a:prstGeom>
          <a:noFill/>
          <a:ln w="9525">
            <a:noFill/>
            <a:miter lim="800000"/>
            <a:headEnd/>
            <a:tailEnd/>
          </a:ln>
        </p:spPr>
        <p:txBody>
          <a:bodyPr anchor="ctr"/>
          <a:lstStyle/>
          <a:p>
            <a:pPr algn="ctr">
              <a:defRPr/>
            </a:pPr>
            <a:r>
              <a:rPr lang="es-ES" sz="1400" b="1" kern="0" dirty="0">
                <a:solidFill>
                  <a:srgbClr val="000080"/>
                </a:solidFill>
                <a:latin typeface="+mj-lt"/>
                <a:ea typeface="+mj-ea"/>
                <a:cs typeface="+mj-cs"/>
              </a:rPr>
              <a:t>Funciones de la logística</a:t>
            </a:r>
            <a:endParaRPr lang="es-ES" altLang="es-ES" sz="1400" b="1" kern="0" dirty="0">
              <a:solidFill>
                <a:srgbClr val="000080"/>
              </a:solidFill>
              <a:latin typeface="+mj-lt"/>
              <a:ea typeface="ＭＳ Ｐゴシック" pitchFamily="34" charset="-128"/>
              <a:cs typeface="+mj-cs"/>
            </a:endParaRPr>
          </a:p>
        </p:txBody>
      </p:sp>
      <p:sp>
        <p:nvSpPr>
          <p:cNvPr id="10246" name="1 Rectángulo">
            <a:extLst>
              <a:ext uri="{FF2B5EF4-FFF2-40B4-BE49-F238E27FC236}">
                <a16:creationId xmlns:a16="http://schemas.microsoft.com/office/drawing/2014/main" id="{7D65BBF8-5D9C-611D-6E8A-BCAD5D4B3783}"/>
              </a:ext>
            </a:extLst>
          </p:cNvPr>
          <p:cNvSpPr>
            <a:spLocks noChangeArrowheads="1"/>
          </p:cNvSpPr>
          <p:nvPr/>
        </p:nvSpPr>
        <p:spPr bwMode="auto">
          <a:xfrm>
            <a:off x="2844800" y="915988"/>
            <a:ext cx="6119813" cy="7381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a:spcBef>
                <a:spcPct val="0"/>
              </a:spcBef>
              <a:buFontTx/>
              <a:buNone/>
            </a:pPr>
            <a:r>
              <a:rPr lang="es-ES" altLang="es-ES"/>
              <a:t>La logística se entiende como un sistema integral que puede tomar distintas formas organizativas pero que, en cualquier caso, debe incidir en tres áreas diferentes cada una con sus funciones: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8152CFCF-403D-2AA6-87E3-519035123C2E}"/>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12291" name="Text Box 40">
            <a:extLst>
              <a:ext uri="{FF2B5EF4-FFF2-40B4-BE49-F238E27FC236}">
                <a16:creationId xmlns:a16="http://schemas.microsoft.com/office/drawing/2014/main" id="{02943446-0509-85DB-E1B7-372B5BEC99F8}"/>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pic>
        <p:nvPicPr>
          <p:cNvPr id="12292" name="8 Imagen" descr="02.jpg">
            <a:extLst>
              <a:ext uri="{FF2B5EF4-FFF2-40B4-BE49-F238E27FC236}">
                <a16:creationId xmlns:a16="http://schemas.microsoft.com/office/drawing/2014/main" id="{612336FC-6554-A237-1C1E-EC106485D1C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43213" y="2185988"/>
            <a:ext cx="6259512" cy="317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1 Título">
            <a:extLst>
              <a:ext uri="{FF2B5EF4-FFF2-40B4-BE49-F238E27FC236}">
                <a16:creationId xmlns:a16="http://schemas.microsoft.com/office/drawing/2014/main" id="{99F5272F-60B3-BA07-A622-09D324E80D54}"/>
              </a:ext>
            </a:extLst>
          </p:cNvPr>
          <p:cNvSpPr txBox="1">
            <a:spLocks/>
          </p:cNvSpPr>
          <p:nvPr/>
        </p:nvSpPr>
        <p:spPr bwMode="auto">
          <a:xfrm>
            <a:off x="2708275" y="539750"/>
            <a:ext cx="6408738" cy="360363"/>
          </a:xfrm>
          <a:prstGeom prst="rect">
            <a:avLst/>
          </a:prstGeom>
          <a:noFill/>
          <a:ln w="9525">
            <a:noFill/>
            <a:miter lim="800000"/>
            <a:headEnd/>
            <a:tailEnd/>
          </a:ln>
        </p:spPr>
        <p:txBody>
          <a:bodyPr anchor="ctr"/>
          <a:lstStyle/>
          <a:p>
            <a:pPr algn="ctr">
              <a:defRPr/>
            </a:pPr>
            <a:r>
              <a:rPr lang="es-ES" sz="1400" b="1" kern="0" dirty="0">
                <a:solidFill>
                  <a:srgbClr val="000080"/>
                </a:solidFill>
                <a:latin typeface="+mj-lt"/>
                <a:ea typeface="+mj-ea"/>
                <a:cs typeface="+mj-cs"/>
              </a:rPr>
              <a:t>Objetivos de la logística</a:t>
            </a:r>
            <a:endParaRPr lang="es-ES" altLang="es-ES" sz="1400" b="1" kern="0" dirty="0">
              <a:solidFill>
                <a:srgbClr val="000080"/>
              </a:solidFill>
              <a:latin typeface="+mj-lt"/>
              <a:ea typeface="ＭＳ Ｐゴシック" pitchFamily="34" charset="-128"/>
              <a:cs typeface="+mj-cs"/>
            </a:endParaRPr>
          </a:p>
        </p:txBody>
      </p:sp>
      <p:sp>
        <p:nvSpPr>
          <p:cNvPr id="12294" name="2 Rectángulo">
            <a:extLst>
              <a:ext uri="{FF2B5EF4-FFF2-40B4-BE49-F238E27FC236}">
                <a16:creationId xmlns:a16="http://schemas.microsoft.com/office/drawing/2014/main" id="{FB67FAEA-718D-00B3-4272-1A32AF6E3E96}"/>
              </a:ext>
            </a:extLst>
          </p:cNvPr>
          <p:cNvSpPr>
            <a:spLocks noChangeArrowheads="1"/>
          </p:cNvSpPr>
          <p:nvPr/>
        </p:nvSpPr>
        <p:spPr bwMode="auto">
          <a:xfrm>
            <a:off x="2843213" y="944563"/>
            <a:ext cx="6121400" cy="9715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a:spcBef>
                <a:spcPct val="0"/>
              </a:spcBef>
              <a:buFontTx/>
              <a:buNone/>
            </a:pPr>
            <a:r>
              <a:rPr lang="es-ES" altLang="es-ES"/>
              <a:t>El objetivo general es </a:t>
            </a:r>
            <a:r>
              <a:rPr lang="es-ES" altLang="es-ES" b="1"/>
              <a:t>responder a las necesidades de la distribución, interna y externa, con eficiencia. </a:t>
            </a:r>
            <a:r>
              <a:rPr lang="es-ES" altLang="es-ES"/>
              <a:t>Este objetivo se puede dividir en una serie de </a:t>
            </a:r>
            <a:r>
              <a:rPr lang="es-ES" altLang="es-ES" b="1"/>
              <a:t>objetivos específicos </a:t>
            </a:r>
            <a:r>
              <a:rPr lang="es-ES" altLang="es-ES"/>
              <a:t>relacionados con las funciones logísticas, y que son: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10CA8CCB-2B80-CF62-E7B2-1CC667012A51}"/>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14339" name="Text Box 40">
            <a:extLst>
              <a:ext uri="{FF2B5EF4-FFF2-40B4-BE49-F238E27FC236}">
                <a16:creationId xmlns:a16="http://schemas.microsoft.com/office/drawing/2014/main" id="{646638AB-9A21-7F7D-CDC4-0D5D000D1546}"/>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sp>
        <p:nvSpPr>
          <p:cNvPr id="14340" name="4 CuadroTexto">
            <a:extLst>
              <a:ext uri="{FF2B5EF4-FFF2-40B4-BE49-F238E27FC236}">
                <a16:creationId xmlns:a16="http://schemas.microsoft.com/office/drawing/2014/main" id="{4F97BF3D-7616-A39B-B1C2-F9DDEF679CD8}"/>
              </a:ext>
            </a:extLst>
          </p:cNvPr>
          <p:cNvSpPr txBox="1">
            <a:spLocks noChangeArrowheads="1"/>
          </p:cNvSpPr>
          <p:nvPr/>
        </p:nvSpPr>
        <p:spPr bwMode="auto">
          <a:xfrm>
            <a:off x="2844800" y="900113"/>
            <a:ext cx="6119813" cy="9540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El </a:t>
            </a:r>
            <a:r>
              <a:rPr lang="es-ES" altLang="es-ES" b="1"/>
              <a:t>aprovisionamiento </a:t>
            </a:r>
            <a:r>
              <a:rPr lang="es-ES" altLang="es-ES"/>
              <a:t>es el proceso que, de forma eficiente, lleva a cabo una empresa para garantizarse la disponibilidad de los productos y servicios externos precisos para el desarrollo de su actividad y, por tanto, para el logro de sus objetivos estratégicos.</a:t>
            </a:r>
          </a:p>
        </p:txBody>
      </p:sp>
      <p:sp>
        <p:nvSpPr>
          <p:cNvPr id="10" name="1 Título">
            <a:extLst>
              <a:ext uri="{FF2B5EF4-FFF2-40B4-BE49-F238E27FC236}">
                <a16:creationId xmlns:a16="http://schemas.microsoft.com/office/drawing/2014/main" id="{A5D6C899-EC77-B61E-D362-2438682FC925}"/>
              </a:ext>
            </a:extLst>
          </p:cNvPr>
          <p:cNvSpPr txBox="1">
            <a:spLocks/>
          </p:cNvSpPr>
          <p:nvPr/>
        </p:nvSpPr>
        <p:spPr bwMode="auto">
          <a:xfrm>
            <a:off x="2714625" y="539750"/>
            <a:ext cx="6408738" cy="360363"/>
          </a:xfrm>
          <a:prstGeom prst="rect">
            <a:avLst/>
          </a:prstGeom>
          <a:noFill/>
          <a:ln w="9525">
            <a:noFill/>
            <a:miter lim="800000"/>
            <a:headEnd/>
            <a:tailEnd/>
          </a:ln>
        </p:spPr>
        <p:txBody>
          <a:bodyPr anchor="ctr"/>
          <a:lstStyle/>
          <a:p>
            <a:pPr algn="ctr">
              <a:defRPr/>
            </a:pPr>
            <a:r>
              <a:rPr lang="es-ES" sz="1400" b="1" kern="0" dirty="0">
                <a:solidFill>
                  <a:srgbClr val="000080"/>
                </a:solidFill>
                <a:latin typeface="+mj-lt"/>
                <a:ea typeface="+mj-ea"/>
                <a:cs typeface="+mj-cs"/>
              </a:rPr>
              <a:t>Aprovisionamiento</a:t>
            </a:r>
            <a:endParaRPr lang="es-ES" altLang="es-ES" sz="1400" b="1" kern="0" dirty="0">
              <a:solidFill>
                <a:srgbClr val="000080"/>
              </a:solidFill>
              <a:latin typeface="+mj-lt"/>
              <a:ea typeface="ＭＳ Ｐゴシック" pitchFamily="34" charset="-128"/>
              <a:cs typeface="+mj-cs"/>
            </a:endParaRPr>
          </a:p>
        </p:txBody>
      </p:sp>
      <p:sp>
        <p:nvSpPr>
          <p:cNvPr id="3" name="2 Llamada ovalada">
            <a:extLst>
              <a:ext uri="{FF2B5EF4-FFF2-40B4-BE49-F238E27FC236}">
                <a16:creationId xmlns:a16="http://schemas.microsoft.com/office/drawing/2014/main" id="{D9561294-3996-3375-954B-692DA879F14A}"/>
              </a:ext>
            </a:extLst>
          </p:cNvPr>
          <p:cNvSpPr/>
          <p:nvPr/>
        </p:nvSpPr>
        <p:spPr>
          <a:xfrm>
            <a:off x="8027988" y="2016125"/>
            <a:ext cx="936625" cy="900113"/>
          </a:xfrm>
          <a:prstGeom prst="wedgeEllipseCallout">
            <a:avLst>
              <a:gd name="adj1" fmla="val -71946"/>
              <a:gd name="adj2" fmla="val 30606"/>
            </a:avLst>
          </a:prstGeom>
          <a:solidFill>
            <a:srgbClr val="0064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ES" sz="5400" dirty="0">
                <a:solidFill>
                  <a:schemeClr val="bg1"/>
                </a:solidFill>
                <a:latin typeface="Arial Black" pitchFamily="34" charset="0"/>
                <a:ea typeface="Adobe Gothic Std B" pitchFamily="34" charset="-128"/>
              </a:rPr>
              <a:t>!</a:t>
            </a:r>
          </a:p>
        </p:txBody>
      </p:sp>
      <p:sp>
        <p:nvSpPr>
          <p:cNvPr id="14343" name="3 Rectángulo">
            <a:extLst>
              <a:ext uri="{FF2B5EF4-FFF2-40B4-BE49-F238E27FC236}">
                <a16:creationId xmlns:a16="http://schemas.microsoft.com/office/drawing/2014/main" id="{D3C30148-6AC6-A592-D53F-20EA4243EE3A}"/>
              </a:ext>
            </a:extLst>
          </p:cNvPr>
          <p:cNvSpPr>
            <a:spLocks noChangeArrowheads="1"/>
          </p:cNvSpPr>
          <p:nvPr/>
        </p:nvSpPr>
        <p:spPr bwMode="auto">
          <a:xfrm>
            <a:off x="2987675" y="2265363"/>
            <a:ext cx="48244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a:spcBef>
                <a:spcPct val="0"/>
              </a:spcBef>
              <a:buFontTx/>
              <a:buNone/>
            </a:pPr>
            <a:r>
              <a:rPr lang="es-ES" altLang="es-ES" b="1"/>
              <a:t>Reaprovisionamiento: </a:t>
            </a:r>
            <a:r>
              <a:rPr lang="es-ES" altLang="es-ES"/>
              <a:t>es el proceso de aprovisionamiento continuo para garantizar de que la empresa dispondrá de todo aquello  que necesite, cuando lo necesite y cómo lo necesite.</a:t>
            </a:r>
          </a:p>
        </p:txBody>
      </p:sp>
      <p:pic>
        <p:nvPicPr>
          <p:cNvPr id="14344" name="8 Imagen" descr="03.jpg">
            <a:extLst>
              <a:ext uri="{FF2B5EF4-FFF2-40B4-BE49-F238E27FC236}">
                <a16:creationId xmlns:a16="http://schemas.microsoft.com/office/drawing/2014/main" id="{A2BD3B71-4D26-831D-7CC6-B41694AC740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3852863"/>
            <a:ext cx="6210300" cy="218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1 Título">
            <a:extLst>
              <a:ext uri="{FF2B5EF4-FFF2-40B4-BE49-F238E27FC236}">
                <a16:creationId xmlns:a16="http://schemas.microsoft.com/office/drawing/2014/main" id="{5E5458AF-048E-6F1E-0EF8-B4E1CE692EE1}"/>
              </a:ext>
            </a:extLst>
          </p:cNvPr>
          <p:cNvSpPr txBox="1">
            <a:spLocks/>
          </p:cNvSpPr>
          <p:nvPr/>
        </p:nvSpPr>
        <p:spPr bwMode="auto">
          <a:xfrm>
            <a:off x="2851150" y="3355975"/>
            <a:ext cx="6119813" cy="360363"/>
          </a:xfrm>
          <a:prstGeom prst="rect">
            <a:avLst/>
          </a:prstGeom>
          <a:solidFill>
            <a:srgbClr val="0066FF"/>
          </a:solidFill>
          <a:ln w="9525">
            <a:noFill/>
            <a:miter lim="800000"/>
            <a:headEnd/>
            <a:tailEnd/>
          </a:ln>
        </p:spPr>
        <p:txBody>
          <a:bodyPr anchor="ctr"/>
          <a:lstStyle/>
          <a:p>
            <a:pPr algn="ctr">
              <a:defRPr/>
            </a:pPr>
            <a:r>
              <a:rPr lang="es-ES" altLang="es-ES" sz="1400" b="1" kern="0" dirty="0">
                <a:solidFill>
                  <a:schemeClr val="bg1"/>
                </a:solidFill>
                <a:latin typeface="+mj-lt"/>
                <a:ea typeface="+mj-ea"/>
                <a:cs typeface="+mj-cs"/>
              </a:rPr>
              <a:t>Etapas del proceso de aprovisionamiento</a:t>
            </a:r>
            <a:endParaRPr lang="es-ES" altLang="es-ES" sz="1400" b="1" kern="0" dirty="0">
              <a:solidFill>
                <a:schemeClr val="bg1"/>
              </a:solidFill>
              <a:latin typeface="+mj-lt"/>
              <a:ea typeface="ＭＳ Ｐゴシック" pitchFamily="34" charset="-128"/>
              <a:cs typeface="+mj-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4761B54-0232-E495-FE66-246ACEF6C32D}"/>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16387" name="Text Box 40">
            <a:extLst>
              <a:ext uri="{FF2B5EF4-FFF2-40B4-BE49-F238E27FC236}">
                <a16:creationId xmlns:a16="http://schemas.microsoft.com/office/drawing/2014/main" id="{91019401-D985-536E-0A8A-F44562DA2488}"/>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sp>
        <p:nvSpPr>
          <p:cNvPr id="16388" name="1 Título">
            <a:extLst>
              <a:ext uri="{FF2B5EF4-FFF2-40B4-BE49-F238E27FC236}">
                <a16:creationId xmlns:a16="http://schemas.microsoft.com/office/drawing/2014/main" id="{82307C6A-8624-7D1A-FFDE-267A8464C6BB}"/>
              </a:ext>
            </a:extLst>
          </p:cNvPr>
          <p:cNvSpPr txBox="1">
            <a:spLocks/>
          </p:cNvSpPr>
          <p:nvPr/>
        </p:nvSpPr>
        <p:spPr bwMode="auto">
          <a:xfrm>
            <a:off x="2840038" y="669925"/>
            <a:ext cx="6119812" cy="360363"/>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es-ES" altLang="es-ES" b="1">
                <a:solidFill>
                  <a:schemeClr val="bg1"/>
                </a:solidFill>
              </a:rPr>
              <a:t>Desarrollo del proceso de aprovisionamiento</a:t>
            </a:r>
          </a:p>
        </p:txBody>
      </p:sp>
      <p:sp>
        <p:nvSpPr>
          <p:cNvPr id="16389" name="4 CuadroTexto">
            <a:extLst>
              <a:ext uri="{FF2B5EF4-FFF2-40B4-BE49-F238E27FC236}">
                <a16:creationId xmlns:a16="http://schemas.microsoft.com/office/drawing/2014/main" id="{5F30F3AF-1173-94DC-DFD7-708CDE92A94A}"/>
              </a:ext>
            </a:extLst>
          </p:cNvPr>
          <p:cNvSpPr txBox="1">
            <a:spLocks noChangeArrowheads="1"/>
          </p:cNvSpPr>
          <p:nvPr/>
        </p:nvSpPr>
        <p:spPr bwMode="auto">
          <a:xfrm>
            <a:off x="2840038" y="1169988"/>
            <a:ext cx="6119812" cy="523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El </a:t>
            </a:r>
            <a:r>
              <a:rPr lang="es-ES" altLang="es-ES" b="1"/>
              <a:t>desarrollo</a:t>
            </a:r>
            <a:r>
              <a:rPr lang="es-ES" altLang="es-ES"/>
              <a:t> de la función de aprovisionamiento requiere que esta se integre en el sistema organizativo de la empresa de forma coherente.</a:t>
            </a:r>
          </a:p>
        </p:txBody>
      </p:sp>
      <p:pic>
        <p:nvPicPr>
          <p:cNvPr id="16390" name="8 Imagen" descr="04.jpg">
            <a:extLst>
              <a:ext uri="{FF2B5EF4-FFF2-40B4-BE49-F238E27FC236}">
                <a16:creationId xmlns:a16="http://schemas.microsoft.com/office/drawing/2014/main" id="{466E6233-051C-DF27-BF3D-C842D0D560F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29013" y="1965325"/>
            <a:ext cx="4787900" cy="288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1 Rectángulo">
            <a:extLst>
              <a:ext uri="{FF2B5EF4-FFF2-40B4-BE49-F238E27FC236}">
                <a16:creationId xmlns:a16="http://schemas.microsoft.com/office/drawing/2014/main" id="{1B2CB9F7-ECD9-1FD8-9B8F-A0A57ABDC308}"/>
              </a:ext>
            </a:extLst>
          </p:cNvPr>
          <p:cNvSpPr>
            <a:spLocks noChangeArrowheads="1"/>
          </p:cNvSpPr>
          <p:nvPr/>
        </p:nvSpPr>
        <p:spPr bwMode="auto">
          <a:xfrm>
            <a:off x="2840038" y="5218113"/>
            <a:ext cx="6119812" cy="7397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es-ES" altLang="es-ES"/>
              <a:t>La </a:t>
            </a:r>
            <a:r>
              <a:rPr lang="es-ES" altLang="es-ES" b="1">
                <a:solidFill>
                  <a:srgbClr val="0066FF"/>
                </a:solidFill>
              </a:rPr>
              <a:t>función de aprovisionamiento </a:t>
            </a:r>
            <a:r>
              <a:rPr lang="es-ES" altLang="es-ES"/>
              <a:t>se realiza por el </a:t>
            </a:r>
            <a:r>
              <a:rPr lang="es-ES" altLang="es-ES" b="1">
                <a:solidFill>
                  <a:srgbClr val="0066FF"/>
                </a:solidFill>
              </a:rPr>
              <a:t>departamento de compras</a:t>
            </a:r>
            <a:r>
              <a:rPr lang="es-ES" altLang="es-ES"/>
              <a:t>, que es uno de los que dependen de la dirección comercial de la empresa.</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FB210C21-E24F-98C9-844B-61FAEA927AFF}"/>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18435" name="Text Box 40">
            <a:extLst>
              <a:ext uri="{FF2B5EF4-FFF2-40B4-BE49-F238E27FC236}">
                <a16:creationId xmlns:a16="http://schemas.microsoft.com/office/drawing/2014/main" id="{738F108C-C385-EB4F-FEB4-9CC07B5DFB93}"/>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graphicFrame>
        <p:nvGraphicFramePr>
          <p:cNvPr id="3" name="2 Diagrama">
            <a:extLst>
              <a:ext uri="{FF2B5EF4-FFF2-40B4-BE49-F238E27FC236}">
                <a16:creationId xmlns:a16="http://schemas.microsoft.com/office/drawing/2014/main" id="{D7EDF8A9-355E-BB0D-6331-0179DD7AEDF4}"/>
              </a:ext>
            </a:extLst>
          </p:cNvPr>
          <p:cNvGraphicFramePr/>
          <p:nvPr/>
        </p:nvGraphicFramePr>
        <p:xfrm>
          <a:off x="2915816" y="2335607"/>
          <a:ext cx="5976664" cy="38657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437" name="3 Rectángulo">
            <a:extLst>
              <a:ext uri="{FF2B5EF4-FFF2-40B4-BE49-F238E27FC236}">
                <a16:creationId xmlns:a16="http://schemas.microsoft.com/office/drawing/2014/main" id="{BB3478F2-73BC-7F9F-B225-EC99F7A5206B}"/>
              </a:ext>
            </a:extLst>
          </p:cNvPr>
          <p:cNvSpPr>
            <a:spLocks noChangeArrowheads="1"/>
          </p:cNvSpPr>
          <p:nvPr/>
        </p:nvSpPr>
        <p:spPr bwMode="auto">
          <a:xfrm>
            <a:off x="2844800" y="1241425"/>
            <a:ext cx="6119813" cy="95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a:spcBef>
                <a:spcPct val="0"/>
              </a:spcBef>
              <a:buFontTx/>
              <a:buNone/>
            </a:pPr>
            <a:r>
              <a:rPr lang="es-ES" altLang="es-ES"/>
              <a:t>En ocasiones se confunden las funciones del departamento de compras con las funciones del aprovisionamiento; pueden parecer sinónimos, pero sus funciones son completamente diferentes, tal y como se muestra en el siguiente listado:</a:t>
            </a:r>
            <a:endParaRPr lang="es-ES" altLang="es-ES" b="1"/>
          </a:p>
        </p:txBody>
      </p:sp>
      <p:sp>
        <p:nvSpPr>
          <p:cNvPr id="9" name="1 Título">
            <a:extLst>
              <a:ext uri="{FF2B5EF4-FFF2-40B4-BE49-F238E27FC236}">
                <a16:creationId xmlns:a16="http://schemas.microsoft.com/office/drawing/2014/main" id="{7CCB57DC-C494-706D-B898-47D86AA49895}"/>
              </a:ext>
            </a:extLst>
          </p:cNvPr>
          <p:cNvSpPr txBox="1">
            <a:spLocks/>
          </p:cNvSpPr>
          <p:nvPr/>
        </p:nvSpPr>
        <p:spPr bwMode="auto">
          <a:xfrm>
            <a:off x="2844800" y="728663"/>
            <a:ext cx="6119813" cy="360362"/>
          </a:xfrm>
          <a:prstGeom prst="rect">
            <a:avLst/>
          </a:prstGeom>
          <a:solidFill>
            <a:srgbClr val="0066FF"/>
          </a:solidFill>
          <a:ln w="9525">
            <a:noFill/>
            <a:miter lim="800000"/>
            <a:headEnd/>
            <a:tailEnd/>
          </a:ln>
        </p:spPr>
        <p:txBody>
          <a:bodyPr anchor="ctr"/>
          <a:lstStyle/>
          <a:p>
            <a:pPr algn="ctr">
              <a:defRPr/>
            </a:pPr>
            <a:r>
              <a:rPr lang="es-ES" altLang="es-ES" sz="1400" b="1" kern="0" dirty="0">
                <a:solidFill>
                  <a:schemeClr val="bg1"/>
                </a:solidFill>
                <a:latin typeface="+mj-lt"/>
                <a:ea typeface="+mj-ea"/>
                <a:cs typeface="+mj-cs"/>
              </a:rPr>
              <a:t>Funciones de compras y aprovisionamiento</a:t>
            </a:r>
            <a:endParaRPr lang="es-ES" altLang="es-ES" sz="1400" b="1" kern="0" dirty="0">
              <a:solidFill>
                <a:schemeClr val="bg1"/>
              </a:solidFill>
              <a:latin typeface="+mj-lt"/>
              <a:ea typeface="ＭＳ Ｐゴシック" pitchFamily="34" charset="-128"/>
              <a:cs typeface="+mj-cs"/>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0B692235-6AA4-AE3C-A40E-3FFDC4D95F65}"/>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
        <p:nvSpPr>
          <p:cNvPr id="20483" name="Text Box 40">
            <a:extLst>
              <a:ext uri="{FF2B5EF4-FFF2-40B4-BE49-F238E27FC236}">
                <a16:creationId xmlns:a16="http://schemas.microsoft.com/office/drawing/2014/main" id="{1A87DA66-7ED9-2B73-31E4-B1B4AA8DA505}"/>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800" b="1">
                <a:solidFill>
                  <a:schemeClr val="bg1"/>
                </a:solidFill>
              </a:rPr>
              <a:t>u n i d a d  1</a:t>
            </a:r>
          </a:p>
        </p:txBody>
      </p:sp>
      <p:sp>
        <p:nvSpPr>
          <p:cNvPr id="20484" name="1 Título">
            <a:extLst>
              <a:ext uri="{FF2B5EF4-FFF2-40B4-BE49-F238E27FC236}">
                <a16:creationId xmlns:a16="http://schemas.microsoft.com/office/drawing/2014/main" id="{E315276D-B3B2-A6CD-EB06-10E044DDE881}"/>
              </a:ext>
            </a:extLst>
          </p:cNvPr>
          <p:cNvSpPr txBox="1">
            <a:spLocks/>
          </p:cNvSpPr>
          <p:nvPr/>
        </p:nvSpPr>
        <p:spPr bwMode="auto">
          <a:xfrm>
            <a:off x="2847975" y="596900"/>
            <a:ext cx="6121400" cy="360363"/>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es-ES" altLang="es-ES" b="1">
                <a:solidFill>
                  <a:schemeClr val="bg1"/>
                </a:solidFill>
              </a:rPr>
              <a:t>Organización del aprovisionamiento</a:t>
            </a:r>
          </a:p>
        </p:txBody>
      </p:sp>
      <p:grpSp>
        <p:nvGrpSpPr>
          <p:cNvPr id="20485" name="10 Grupo">
            <a:extLst>
              <a:ext uri="{FF2B5EF4-FFF2-40B4-BE49-F238E27FC236}">
                <a16:creationId xmlns:a16="http://schemas.microsoft.com/office/drawing/2014/main" id="{084EADED-F477-0015-C1E3-21AE925DD886}"/>
              </a:ext>
            </a:extLst>
          </p:cNvPr>
          <p:cNvGrpSpPr>
            <a:grpSpLocks/>
          </p:cNvGrpSpPr>
          <p:nvPr/>
        </p:nvGrpSpPr>
        <p:grpSpPr bwMode="auto">
          <a:xfrm>
            <a:off x="2940050" y="1052513"/>
            <a:ext cx="1979613" cy="2160587"/>
            <a:chOff x="2900" y="1220535"/>
            <a:chExt cx="1978286" cy="2563124"/>
          </a:xfrm>
        </p:grpSpPr>
        <p:sp>
          <p:nvSpPr>
            <p:cNvPr id="18" name="17 Rectángulo">
              <a:extLst>
                <a:ext uri="{FF2B5EF4-FFF2-40B4-BE49-F238E27FC236}">
                  <a16:creationId xmlns:a16="http://schemas.microsoft.com/office/drawing/2014/main" id="{677206CF-A143-8037-A774-8526A5DBAEA7}"/>
                </a:ext>
              </a:extLst>
            </p:cNvPr>
            <p:cNvSpPr/>
            <p:nvPr/>
          </p:nvSpPr>
          <p:spPr>
            <a:xfrm>
              <a:off x="2900" y="1220535"/>
              <a:ext cx="1978286" cy="2563124"/>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defRPr/>
              </a:pPr>
              <a:endParaRPr lang="es-ES"/>
            </a:p>
          </p:txBody>
        </p:sp>
        <p:sp>
          <p:nvSpPr>
            <p:cNvPr id="19" name="18 Rectángulo">
              <a:extLst>
                <a:ext uri="{FF2B5EF4-FFF2-40B4-BE49-F238E27FC236}">
                  <a16:creationId xmlns:a16="http://schemas.microsoft.com/office/drawing/2014/main" id="{233B17B4-00B3-84FE-D024-88F909F95E43}"/>
                </a:ext>
              </a:extLst>
            </p:cNvPr>
            <p:cNvSpPr/>
            <p:nvPr/>
          </p:nvSpPr>
          <p:spPr>
            <a:xfrm>
              <a:off x="2900" y="1220535"/>
              <a:ext cx="1978286" cy="25631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49530" tIns="49530" rIns="49530" bIns="49530" spcCol="1270" anchor="ctr"/>
            <a:lstStyle/>
            <a:p>
              <a:pPr defTabSz="577850" eaLnBrk="1" hangingPunct="1">
                <a:lnSpc>
                  <a:spcPct val="90000"/>
                </a:lnSpc>
                <a:spcAft>
                  <a:spcPct val="35000"/>
                </a:spcAft>
                <a:defRPr/>
              </a:pPr>
              <a:r>
                <a:rPr lang="es-ES" sz="1200" b="1" dirty="0"/>
                <a:t>Centralizada: </a:t>
              </a:r>
              <a:r>
                <a:rPr lang="es-ES" sz="1200" dirty="0"/>
                <a:t>consiste en que un solo departamento, generalmente el departamento de compras, realiza todas las compras de la empresa.</a:t>
              </a:r>
            </a:p>
          </p:txBody>
        </p:sp>
      </p:grpSp>
      <p:grpSp>
        <p:nvGrpSpPr>
          <p:cNvPr id="20486" name="11 Grupo">
            <a:extLst>
              <a:ext uri="{FF2B5EF4-FFF2-40B4-BE49-F238E27FC236}">
                <a16:creationId xmlns:a16="http://schemas.microsoft.com/office/drawing/2014/main" id="{9C7A1A02-3C74-44C7-A439-BE54B2AD7365}"/>
              </a:ext>
            </a:extLst>
          </p:cNvPr>
          <p:cNvGrpSpPr>
            <a:grpSpLocks/>
          </p:cNvGrpSpPr>
          <p:nvPr/>
        </p:nvGrpSpPr>
        <p:grpSpPr bwMode="auto">
          <a:xfrm>
            <a:off x="4919663" y="1047750"/>
            <a:ext cx="1978025" cy="2160588"/>
            <a:chOff x="1981186" y="1220535"/>
            <a:chExt cx="1978286" cy="2563124"/>
          </a:xfrm>
        </p:grpSpPr>
        <p:sp>
          <p:nvSpPr>
            <p:cNvPr id="16" name="15 Rectángulo">
              <a:extLst>
                <a:ext uri="{FF2B5EF4-FFF2-40B4-BE49-F238E27FC236}">
                  <a16:creationId xmlns:a16="http://schemas.microsoft.com/office/drawing/2014/main" id="{8189D994-90C4-1137-642A-B352C7B97CEA}"/>
                </a:ext>
              </a:extLst>
            </p:cNvPr>
            <p:cNvSpPr/>
            <p:nvPr/>
          </p:nvSpPr>
          <p:spPr>
            <a:xfrm>
              <a:off x="1981186" y="1220535"/>
              <a:ext cx="1978286" cy="2563124"/>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defRPr/>
              </a:pPr>
              <a:endParaRPr lang="es-ES"/>
            </a:p>
          </p:txBody>
        </p:sp>
        <p:sp>
          <p:nvSpPr>
            <p:cNvPr id="17" name="16 Rectángulo">
              <a:extLst>
                <a:ext uri="{FF2B5EF4-FFF2-40B4-BE49-F238E27FC236}">
                  <a16:creationId xmlns:a16="http://schemas.microsoft.com/office/drawing/2014/main" id="{A77A8C94-7F5F-9802-8DCA-E14F408F7116}"/>
                </a:ext>
              </a:extLst>
            </p:cNvPr>
            <p:cNvSpPr/>
            <p:nvPr/>
          </p:nvSpPr>
          <p:spPr>
            <a:xfrm>
              <a:off x="1981186" y="1220535"/>
              <a:ext cx="1978286" cy="25631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49530" tIns="49530" rIns="49530" bIns="49530" spcCol="1270" anchor="ctr"/>
            <a:lstStyle/>
            <a:p>
              <a:pPr defTabSz="577850" eaLnBrk="1" hangingPunct="1">
                <a:lnSpc>
                  <a:spcPct val="90000"/>
                </a:lnSpc>
                <a:spcAft>
                  <a:spcPct val="35000"/>
                </a:spcAft>
                <a:defRPr/>
              </a:pPr>
              <a:r>
                <a:rPr lang="es-ES" sz="1200" b="1" dirty="0"/>
                <a:t>Descentralizada: </a:t>
              </a:r>
              <a:r>
                <a:rPr lang="es-ES" sz="1200" dirty="0"/>
                <a:t>no existe un departamento de compras, sino que cada división, planta o sección de producción será la encargada de realizar sus propias compras. Se utiliza cuando las divisiones de la empresa están muy especializadas y sus necesidades de aprovisionamiento también.</a:t>
              </a:r>
            </a:p>
          </p:txBody>
        </p:sp>
      </p:grpSp>
      <p:grpSp>
        <p:nvGrpSpPr>
          <p:cNvPr id="20487" name="12 Grupo">
            <a:extLst>
              <a:ext uri="{FF2B5EF4-FFF2-40B4-BE49-F238E27FC236}">
                <a16:creationId xmlns:a16="http://schemas.microsoft.com/office/drawing/2014/main" id="{8E2AF55D-4D40-2E38-5B0E-C9985D37BAC5}"/>
              </a:ext>
            </a:extLst>
          </p:cNvPr>
          <p:cNvGrpSpPr>
            <a:grpSpLocks/>
          </p:cNvGrpSpPr>
          <p:nvPr/>
        </p:nvGrpSpPr>
        <p:grpSpPr bwMode="auto">
          <a:xfrm>
            <a:off x="6897688" y="1052513"/>
            <a:ext cx="1978025" cy="2160587"/>
            <a:chOff x="3959473" y="1220535"/>
            <a:chExt cx="1978286" cy="2563124"/>
          </a:xfrm>
        </p:grpSpPr>
        <p:sp>
          <p:nvSpPr>
            <p:cNvPr id="14" name="13 Rectángulo">
              <a:extLst>
                <a:ext uri="{FF2B5EF4-FFF2-40B4-BE49-F238E27FC236}">
                  <a16:creationId xmlns:a16="http://schemas.microsoft.com/office/drawing/2014/main" id="{28C20A07-66D8-B3E5-021B-43D404F1691B}"/>
                </a:ext>
              </a:extLst>
            </p:cNvPr>
            <p:cNvSpPr/>
            <p:nvPr/>
          </p:nvSpPr>
          <p:spPr>
            <a:xfrm>
              <a:off x="3959473" y="1220535"/>
              <a:ext cx="1978286" cy="2563124"/>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defRPr/>
              </a:pPr>
              <a:endParaRPr lang="es-ES"/>
            </a:p>
          </p:txBody>
        </p:sp>
        <p:sp>
          <p:nvSpPr>
            <p:cNvPr id="15" name="14 Rectángulo">
              <a:extLst>
                <a:ext uri="{FF2B5EF4-FFF2-40B4-BE49-F238E27FC236}">
                  <a16:creationId xmlns:a16="http://schemas.microsoft.com/office/drawing/2014/main" id="{2260C6C1-2F9B-7487-400E-7B2ECB1ACF21}"/>
                </a:ext>
              </a:extLst>
            </p:cNvPr>
            <p:cNvSpPr/>
            <p:nvPr/>
          </p:nvSpPr>
          <p:spPr>
            <a:xfrm>
              <a:off x="3959473" y="1220535"/>
              <a:ext cx="1978286" cy="25631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49530" tIns="49530" rIns="49530" bIns="49530" spcCol="1270" anchor="ctr"/>
            <a:lstStyle/>
            <a:p>
              <a:pPr defTabSz="577850" eaLnBrk="1" hangingPunct="1">
                <a:lnSpc>
                  <a:spcPct val="90000"/>
                </a:lnSpc>
                <a:spcAft>
                  <a:spcPct val="35000"/>
                </a:spcAft>
                <a:defRPr/>
              </a:pPr>
              <a:r>
                <a:rPr lang="es-ES" sz="1200" b="1" dirty="0"/>
                <a:t>Matricial: </a:t>
              </a:r>
              <a:r>
                <a:rPr lang="es-ES" sz="1200" dirty="0"/>
                <a:t>la empresa adquiere todos los productos que necesita a unos pocos proveedores especializados en cada zona geográfica en la que opera. Es una especie de gestión centralizada por regiones que se utiliza sobre todo en empresas multinacionales.</a:t>
              </a:r>
            </a:p>
          </p:txBody>
        </p:sp>
      </p:grpSp>
      <p:sp>
        <p:nvSpPr>
          <p:cNvPr id="20488" name="1 Título">
            <a:extLst>
              <a:ext uri="{FF2B5EF4-FFF2-40B4-BE49-F238E27FC236}">
                <a16:creationId xmlns:a16="http://schemas.microsoft.com/office/drawing/2014/main" id="{C7F7BA92-D0C9-327F-FEB7-6856450B1CBD}"/>
              </a:ext>
            </a:extLst>
          </p:cNvPr>
          <p:cNvSpPr txBox="1">
            <a:spLocks/>
          </p:cNvSpPr>
          <p:nvPr/>
        </p:nvSpPr>
        <p:spPr bwMode="auto">
          <a:xfrm>
            <a:off x="2847975" y="3357563"/>
            <a:ext cx="6121400" cy="360362"/>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es-ES" altLang="es-ES" b="1">
                <a:solidFill>
                  <a:schemeClr val="bg1"/>
                </a:solidFill>
              </a:rPr>
              <a:t>Necesidades de aprovisionamiento</a:t>
            </a:r>
          </a:p>
        </p:txBody>
      </p:sp>
      <p:pic>
        <p:nvPicPr>
          <p:cNvPr id="20489" name="10 Imagen" descr="06.jpg">
            <a:extLst>
              <a:ext uri="{FF2B5EF4-FFF2-40B4-BE49-F238E27FC236}">
                <a16:creationId xmlns:a16="http://schemas.microsoft.com/office/drawing/2014/main" id="{8B98B34C-C014-3468-8685-FAB0A01219C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47975" y="3773488"/>
            <a:ext cx="6240463" cy="246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Diseño predeterminado">
  <a:themeElements>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cb7bcbe-78d5-4388-a7ec-1f5835c9a8ad" xsi:nil="true"/>
    <lcf76f155ced4ddcb4097134ff3c332f xmlns="c2054961-9ca7-4b1d-a938-221454b1fa5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12CF62C539F3A4CAFFF5385648CD41C" ma:contentTypeVersion="15" ma:contentTypeDescription="Create a new document." ma:contentTypeScope="" ma:versionID="5f89f2b197176908700be557c61567a1">
  <xsd:schema xmlns:xsd="http://www.w3.org/2001/XMLSchema" xmlns:xs="http://www.w3.org/2001/XMLSchema" xmlns:p="http://schemas.microsoft.com/office/2006/metadata/properties" xmlns:ns2="c2054961-9ca7-4b1d-a938-221454b1fa5d" xmlns:ns3="0cb7bcbe-78d5-4388-a7ec-1f5835c9a8ad" targetNamespace="http://schemas.microsoft.com/office/2006/metadata/properties" ma:root="true" ma:fieldsID="c9338124cb3a2b0ee164c8909e26b30a" ns2:_="" ns3:_="">
    <xsd:import namespace="c2054961-9ca7-4b1d-a938-221454b1fa5d"/>
    <xsd:import namespace="0cb7bcbe-78d5-4388-a7ec-1f5835c9a8a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054961-9ca7-4b1d-a938-221454b1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b58666-e629-4e5a-b780-b8dcc15b31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b7bcbe-78d5-4388-a7ec-1f5835c9a8a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77746a1-352d-456a-a06a-5a3c5d1f79ea}" ma:internalName="TaxCatchAll" ma:showField="CatchAllData" ma:web="0cb7bcbe-78d5-4388-a7ec-1f5835c9a8a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A21F70-8149-419C-A18B-06B28AAFC35E}">
  <ds:schemaRefs>
    <ds:schemaRef ds:uri="http://schemas.microsoft.com/office/2006/metadata/properties"/>
    <ds:schemaRef ds:uri="http://schemas.microsoft.com/office/infopath/2007/PartnerControls"/>
    <ds:schemaRef ds:uri="0cb7bcbe-78d5-4388-a7ec-1f5835c9a8ad"/>
    <ds:schemaRef ds:uri="c2054961-9ca7-4b1d-a938-221454b1fa5d"/>
  </ds:schemaRefs>
</ds:datastoreItem>
</file>

<file path=customXml/itemProps2.xml><?xml version="1.0" encoding="utf-8"?>
<ds:datastoreItem xmlns:ds="http://schemas.openxmlformats.org/officeDocument/2006/customXml" ds:itemID="{2EDB8D5A-E755-4BF6-A63F-4DF5AD2F27B1}">
  <ds:schemaRefs>
    <ds:schemaRef ds:uri="http://schemas.microsoft.com/sharepoint/v3/contenttype/forms"/>
  </ds:schemaRefs>
</ds:datastoreItem>
</file>

<file path=customXml/itemProps3.xml><?xml version="1.0" encoding="utf-8"?>
<ds:datastoreItem xmlns:ds="http://schemas.openxmlformats.org/officeDocument/2006/customXml" ds:itemID="{8B644FD5-158E-451C-835E-0C6F3FF21C91}"/>
</file>

<file path=docProps/app.xml><?xml version="1.0" encoding="utf-8"?>
<Properties xmlns="http://schemas.openxmlformats.org/officeDocument/2006/extended-properties" xmlns:vt="http://schemas.openxmlformats.org/officeDocument/2006/docPropsVTypes">
  <TotalTime>7634</TotalTime>
  <Words>972</Words>
  <Application>Microsoft Office PowerPoint</Application>
  <PresentationFormat>Presentación en pantalla (4:3)</PresentationFormat>
  <Paragraphs>76</Paragraphs>
  <Slides>11</Slides>
  <Notes>11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ＭＳ Ｐゴシック</vt:lpstr>
      <vt:lpstr>Arial Black</vt:lpstr>
      <vt:lpstr>Adobe Gothic Std B</vt:lpstr>
      <vt:lpstr>Diseño predeterminado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vnieto</dc:creator>
  <cp:lastModifiedBy>Maria Begoña Fuente</cp:lastModifiedBy>
  <cp:revision>185</cp:revision>
  <dcterms:created xsi:type="dcterms:W3CDTF">2009-07-09T10:41:18Z</dcterms:created>
  <dcterms:modified xsi:type="dcterms:W3CDTF">2025-09-01T10:57:29Z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0x010100A12CF62C539F3A4CAFFF5385648CD41C</vt:lpwstr>
  </property>
</Properties>
</file>