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handoutMasterIdLst>
    <p:handoutMasterId r:id="rId17"/>
  </p:handoutMasterIdLst>
  <p:sldIdLst>
    <p:sldId id="256" r:id="rId5"/>
    <p:sldId id="257" r:id="rId6"/>
    <p:sldId id="258" r:id="rId7"/>
    <p:sldId id="259" r:id="rId8"/>
    <p:sldId id="260" r:id="rId9"/>
    <p:sldId id="261" r:id="rId10"/>
    <p:sldId id="269" r:id="rId11"/>
    <p:sldId id="266" r:id="rId12"/>
    <p:sldId id="270" r:id="rId13"/>
    <p:sldId id="271" r:id="rId14"/>
    <p:sldId id="272" r:id="rId15"/>
  </p:sldIdLst>
  <p:sldSz cx="9144000" cy="6858000" type="screen4x3"/>
  <p:notesSz cx="6858000" cy="9144000"/>
  <p:defaultTextStyle>
    <a:defPPr>
      <a:defRPr lang="es-E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Animation="0"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CCFF"/>
    <a:srgbClr val="0066FF"/>
    <a:srgbClr val="0064FF"/>
    <a:srgbClr val="CCECFF"/>
    <a:srgbClr val="000064"/>
    <a:srgbClr val="00008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7E8AF5-A491-433C-9545-4095E81B9CFB}" v="1" dt="2025-09-05T12:09:23.086"/>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706" autoAdjust="0"/>
    <p:restoredTop sz="94624" autoAdjust="0"/>
  </p:normalViewPr>
  <p:slideViewPr>
    <p:cSldViewPr snapToObjects="1">
      <p:cViewPr varScale="1">
        <p:scale>
          <a:sx n="105" d="100"/>
          <a:sy n="105" d="100"/>
        </p:scale>
        <p:origin x="242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82" d="100"/>
          <a:sy n="82" d="100"/>
        </p:scale>
        <p:origin x="-3180" y="-84"/>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Begoña Fuente" userId="8c64b039-9392-475d-8c70-37137837b7bd" providerId="ADAL" clId="{3E7E8AF5-A491-433C-9545-4095E81B9CFB}"/>
    <pc:docChg chg="custSel modSld modMainMaster">
      <pc:chgData name="Maria Begoña Fuente" userId="8c64b039-9392-475d-8c70-37137837b7bd" providerId="ADAL" clId="{3E7E8AF5-A491-433C-9545-4095E81B9CFB}" dt="2025-09-05T12:34:10.425" v="16" actId="20577"/>
      <pc:docMkLst>
        <pc:docMk/>
      </pc:docMkLst>
      <pc:sldChg chg="addSp delSp modSp mod">
        <pc:chgData name="Maria Begoña Fuente" userId="8c64b039-9392-475d-8c70-37137837b7bd" providerId="ADAL" clId="{3E7E8AF5-A491-433C-9545-4095E81B9CFB}" dt="2025-09-05T12:09:42.312" v="6" actId="1076"/>
        <pc:sldMkLst>
          <pc:docMk/>
          <pc:sldMk cId="0" sldId="257"/>
        </pc:sldMkLst>
        <pc:picChg chg="add mod">
          <ac:chgData name="Maria Begoña Fuente" userId="8c64b039-9392-475d-8c70-37137837b7bd" providerId="ADAL" clId="{3E7E8AF5-A491-433C-9545-4095E81B9CFB}" dt="2025-09-05T12:09:42.312" v="6" actId="1076"/>
          <ac:picMkLst>
            <pc:docMk/>
            <pc:sldMk cId="0" sldId="257"/>
            <ac:picMk id="3" creationId="{70FE38B0-8A44-26D4-2EFF-88FE508F3140}"/>
          </ac:picMkLst>
        </pc:picChg>
        <pc:picChg chg="del">
          <ac:chgData name="Maria Begoña Fuente" userId="8c64b039-9392-475d-8c70-37137837b7bd" providerId="ADAL" clId="{3E7E8AF5-A491-433C-9545-4095E81B9CFB}" dt="2025-09-05T12:09:23.086" v="0" actId="478"/>
          <ac:picMkLst>
            <pc:docMk/>
            <pc:sldMk cId="0" sldId="257"/>
            <ac:picMk id="6148" creationId="{1C62B1EF-2489-F1EF-4F5F-057D5F8C95F2}"/>
          </ac:picMkLst>
        </pc:picChg>
      </pc:sldChg>
      <pc:sldMasterChg chg="modSp mod">
        <pc:chgData name="Maria Begoña Fuente" userId="8c64b039-9392-475d-8c70-37137837b7bd" providerId="ADAL" clId="{3E7E8AF5-A491-433C-9545-4095E81B9CFB}" dt="2025-09-05T12:34:10.425" v="16" actId="20577"/>
        <pc:sldMasterMkLst>
          <pc:docMk/>
          <pc:sldMasterMk cId="0" sldId="2147483648"/>
        </pc:sldMasterMkLst>
        <pc:spChg chg="mod">
          <ac:chgData name="Maria Begoña Fuente" userId="8c64b039-9392-475d-8c70-37137837b7bd" providerId="ADAL" clId="{3E7E8AF5-A491-433C-9545-4095E81B9CFB}" dt="2025-09-05T12:34:10.425" v="16" actId="20577"/>
          <ac:spMkLst>
            <pc:docMk/>
            <pc:sldMasterMk cId="0" sldId="2147483648"/>
            <ac:spMk id="1031" creationId="{9130CA38-4D52-0A10-CCBF-3E7DE4EAF785}"/>
          </ac:spMkLst>
        </pc:spChg>
      </pc:sldMasterChg>
    </pc:docChg>
  </pc:docChgLst>
  <pc:docChgLst>
    <pc:chgData name="Maria Begoña Fuente" userId="8c64b039-9392-475d-8c70-37137837b7bd" providerId="ADAL" clId="{1E2B4D96-5158-4F11-8BA3-FCC6AB426724}"/>
    <pc:docChg chg="modSld modMainMaster">
      <pc:chgData name="Maria Begoña Fuente" userId="8c64b039-9392-475d-8c70-37137837b7bd" providerId="ADAL" clId="{1E2B4D96-5158-4F11-8BA3-FCC6AB426724}" dt="2025-09-01T10:57:23.390" v="6" actId="14100"/>
      <pc:docMkLst>
        <pc:docMk/>
      </pc:docMkLst>
      <pc:sldChg chg="modSp mod">
        <pc:chgData name="Maria Begoña Fuente" userId="8c64b039-9392-475d-8c70-37137837b7bd" providerId="ADAL" clId="{1E2B4D96-5158-4F11-8BA3-FCC6AB426724}" dt="2025-09-01T10:57:02.079" v="3" actId="1076"/>
        <pc:sldMkLst>
          <pc:docMk/>
          <pc:sldMk cId="0" sldId="258"/>
        </pc:sldMkLst>
        <pc:spChg chg="mod">
          <ac:chgData name="Maria Begoña Fuente" userId="8c64b039-9392-475d-8c70-37137837b7bd" providerId="ADAL" clId="{1E2B4D96-5158-4F11-8BA3-FCC6AB426724}" dt="2025-09-01T10:57:02.079" v="3" actId="1076"/>
          <ac:spMkLst>
            <pc:docMk/>
            <pc:sldMk cId="0" sldId="258"/>
            <ac:spMk id="8199" creationId="{DF0EF9DA-950B-1437-2B29-2D9BFC4D93FA}"/>
          </ac:spMkLst>
        </pc:spChg>
      </pc:sldChg>
      <pc:sldChg chg="modSp">
        <pc:chgData name="Maria Begoña Fuente" userId="8c64b039-9392-475d-8c70-37137837b7bd" providerId="ADAL" clId="{1E2B4D96-5158-4F11-8BA3-FCC6AB426724}" dt="2025-09-01T10:57:08.898" v="4" actId="14100"/>
        <pc:sldMkLst>
          <pc:docMk/>
          <pc:sldMk cId="0" sldId="260"/>
        </pc:sldMkLst>
        <pc:picChg chg="mod">
          <ac:chgData name="Maria Begoña Fuente" userId="8c64b039-9392-475d-8c70-37137837b7bd" providerId="ADAL" clId="{1E2B4D96-5158-4F11-8BA3-FCC6AB426724}" dt="2025-09-01T10:57:08.898" v="4" actId="14100"/>
          <ac:picMkLst>
            <pc:docMk/>
            <pc:sldMk cId="0" sldId="260"/>
            <ac:picMk id="12292" creationId="{612336FC-6554-A237-1C1E-EC106485D1C4}"/>
          </ac:picMkLst>
        </pc:picChg>
      </pc:sldChg>
      <pc:sldChg chg="modSp">
        <pc:chgData name="Maria Begoña Fuente" userId="8c64b039-9392-475d-8c70-37137837b7bd" providerId="ADAL" clId="{1E2B4D96-5158-4F11-8BA3-FCC6AB426724}" dt="2025-09-01T10:57:15.440" v="5" actId="14100"/>
        <pc:sldMkLst>
          <pc:docMk/>
          <pc:sldMk cId="0" sldId="261"/>
        </pc:sldMkLst>
        <pc:picChg chg="mod">
          <ac:chgData name="Maria Begoña Fuente" userId="8c64b039-9392-475d-8c70-37137837b7bd" providerId="ADAL" clId="{1E2B4D96-5158-4F11-8BA3-FCC6AB426724}" dt="2025-09-01T10:57:15.440" v="5" actId="14100"/>
          <ac:picMkLst>
            <pc:docMk/>
            <pc:sldMk cId="0" sldId="261"/>
            <ac:picMk id="14344" creationId="{A2BD3B71-4D26-831D-7CC6-B41694AC740B}"/>
          </ac:picMkLst>
        </pc:picChg>
      </pc:sldChg>
      <pc:sldChg chg="modSp">
        <pc:chgData name="Maria Begoña Fuente" userId="8c64b039-9392-475d-8c70-37137837b7bd" providerId="ADAL" clId="{1E2B4D96-5158-4F11-8BA3-FCC6AB426724}" dt="2025-09-01T10:57:23.390" v="6" actId="14100"/>
        <pc:sldMkLst>
          <pc:docMk/>
          <pc:sldMk cId="0" sldId="270"/>
        </pc:sldMkLst>
        <pc:picChg chg="mod">
          <ac:chgData name="Maria Begoña Fuente" userId="8c64b039-9392-475d-8c70-37137837b7bd" providerId="ADAL" clId="{1E2B4D96-5158-4F11-8BA3-FCC6AB426724}" dt="2025-09-01T10:57:23.390" v="6" actId="14100"/>
          <ac:picMkLst>
            <pc:docMk/>
            <pc:sldMk cId="0" sldId="270"/>
            <ac:picMk id="20489" creationId="{8B98B34C-C014-3468-8685-FAB0A01219C5}"/>
          </ac:picMkLst>
        </pc:picChg>
      </pc:sldChg>
      <pc:sldMasterChg chg="modSp mod modSldLayout">
        <pc:chgData name="Maria Begoña Fuente" userId="8c64b039-9392-475d-8c70-37137837b7bd" providerId="ADAL" clId="{1E2B4D96-5158-4F11-8BA3-FCC6AB426724}" dt="2025-09-01T10:56:32.134" v="2" actId="14100"/>
        <pc:sldMasterMkLst>
          <pc:docMk/>
          <pc:sldMasterMk cId="0" sldId="2147483648"/>
        </pc:sldMasterMkLst>
        <pc:picChg chg="mod">
          <ac:chgData name="Maria Begoña Fuente" userId="8c64b039-9392-475d-8c70-37137837b7bd" providerId="ADAL" clId="{1E2B4D96-5158-4F11-8BA3-FCC6AB426724}" dt="2025-09-01T10:56:32.134" v="2" actId="14100"/>
          <ac:picMkLst>
            <pc:docMk/>
            <pc:sldMasterMk cId="0" sldId="2147483648"/>
            <ac:picMk id="5" creationId="{B1FA194F-910A-A344-B2BA-56D659307EFA}"/>
          </ac:picMkLst>
        </pc:picChg>
        <pc:sldLayoutChg chg="modSp">
          <pc:chgData name="Maria Begoña Fuente" userId="8c64b039-9392-475d-8c70-37137837b7bd" providerId="ADAL" clId="{1E2B4D96-5158-4F11-8BA3-FCC6AB426724}" dt="2025-09-01T10:56:19.631" v="1" actId="1076"/>
          <pc:sldLayoutMkLst>
            <pc:docMk/>
            <pc:sldMasterMk cId="0" sldId="2147483648"/>
            <pc:sldLayoutMk cId="2690711149" sldId="2147483649"/>
          </pc:sldLayoutMkLst>
          <pc:spChg chg="mod">
            <ac:chgData name="Maria Begoña Fuente" userId="8c64b039-9392-475d-8c70-37137837b7bd" providerId="ADAL" clId="{1E2B4D96-5158-4F11-8BA3-FCC6AB426724}" dt="2025-09-01T10:56:19.631" v="1" actId="1076"/>
            <ac:spMkLst>
              <pc:docMk/>
              <pc:sldMasterMk cId="0" sldId="2147483648"/>
              <pc:sldLayoutMk cId="2690711149" sldId="2147483649"/>
              <ac:spMk id="2" creationId="{00000000-0000-0000-0000-000000000000}"/>
            </ac:spMkLst>
          </pc:sp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7D6268-4376-46B5-AD68-A6CD0E029BC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s-ES"/>
        </a:p>
      </dgm:t>
    </dgm:pt>
    <dgm:pt modelId="{326111A9-0E4A-4A19-890E-7735F3702A81}">
      <dgm:prSet/>
      <dgm:spPr/>
      <dgm:t>
        <a:bodyPr/>
        <a:lstStyle/>
        <a:p>
          <a:pPr rtl="0"/>
          <a:r>
            <a:rPr lang="ca-ES" b="1" noProof="0" dirty="0"/>
            <a:t>Funcions de compres:</a:t>
          </a:r>
          <a:endParaRPr lang="ca-ES" noProof="0" dirty="0"/>
        </a:p>
      </dgm:t>
    </dgm:pt>
    <dgm:pt modelId="{32424EA0-8CBC-4BBB-8956-6EF4F47CE1AA}" type="parTrans" cxnId="{042E5992-0AE3-4288-BED8-AD939106098E}">
      <dgm:prSet/>
      <dgm:spPr/>
      <dgm:t>
        <a:bodyPr/>
        <a:lstStyle/>
        <a:p>
          <a:endParaRPr lang="es-ES"/>
        </a:p>
      </dgm:t>
    </dgm:pt>
    <dgm:pt modelId="{782D09CE-7D95-4108-A449-C3EBC8205FD4}" type="sibTrans" cxnId="{042E5992-0AE3-4288-BED8-AD939106098E}">
      <dgm:prSet/>
      <dgm:spPr/>
      <dgm:t>
        <a:bodyPr/>
        <a:lstStyle/>
        <a:p>
          <a:endParaRPr lang="es-ES"/>
        </a:p>
      </dgm:t>
    </dgm:pt>
    <dgm:pt modelId="{750CC9F8-992D-4EB5-92A6-1086FC03B392}">
      <dgm:prSet/>
      <dgm:spPr/>
      <dgm:t>
        <a:bodyPr/>
        <a:lstStyle/>
        <a:p>
          <a:pPr rtl="0"/>
          <a:r>
            <a:rPr lang="ca-ES" noProof="0" dirty="0"/>
            <a:t>Assegurar l’existència de proveïdors fiables i competitius.</a:t>
          </a:r>
        </a:p>
      </dgm:t>
    </dgm:pt>
    <dgm:pt modelId="{F7F991EA-40AC-4806-811A-324B35D5DEE0}" type="parTrans" cxnId="{91666597-3539-40ED-B3F6-1719D9CB52DF}">
      <dgm:prSet/>
      <dgm:spPr/>
      <dgm:t>
        <a:bodyPr/>
        <a:lstStyle/>
        <a:p>
          <a:endParaRPr lang="es-ES"/>
        </a:p>
      </dgm:t>
    </dgm:pt>
    <dgm:pt modelId="{6AE1743E-E8F5-4B18-9453-1FAAADA534C3}" type="sibTrans" cxnId="{91666597-3539-40ED-B3F6-1719D9CB52DF}">
      <dgm:prSet/>
      <dgm:spPr/>
      <dgm:t>
        <a:bodyPr/>
        <a:lstStyle/>
        <a:p>
          <a:endParaRPr lang="es-ES"/>
        </a:p>
      </dgm:t>
    </dgm:pt>
    <dgm:pt modelId="{96E32CA6-CF23-485B-8D7F-92AADF09F377}">
      <dgm:prSet/>
      <dgm:spPr/>
      <dgm:t>
        <a:bodyPr/>
        <a:lstStyle/>
        <a:p>
          <a:pPr rtl="0"/>
          <a:r>
            <a:rPr lang="ca-ES" noProof="0" dirty="0"/>
            <a:t>Adquirir els materials o productes amb la qualitat adequada a les necessitats de l’empresa.</a:t>
          </a:r>
        </a:p>
      </dgm:t>
    </dgm:pt>
    <dgm:pt modelId="{4DF97AEA-BC1C-43EF-BE78-F111FB4CC1C8}" type="parTrans" cxnId="{EB76E4ED-D780-4878-A64F-DD8575847735}">
      <dgm:prSet/>
      <dgm:spPr/>
      <dgm:t>
        <a:bodyPr/>
        <a:lstStyle/>
        <a:p>
          <a:endParaRPr lang="es-ES"/>
        </a:p>
      </dgm:t>
    </dgm:pt>
    <dgm:pt modelId="{EFB00B3B-1B21-42A8-AC71-150A9452CDBC}" type="sibTrans" cxnId="{EB76E4ED-D780-4878-A64F-DD8575847735}">
      <dgm:prSet/>
      <dgm:spPr/>
      <dgm:t>
        <a:bodyPr/>
        <a:lstStyle/>
        <a:p>
          <a:endParaRPr lang="es-ES"/>
        </a:p>
      </dgm:t>
    </dgm:pt>
    <dgm:pt modelId="{B082A111-A5EC-42DC-8909-E40AFC84C672}">
      <dgm:prSet/>
      <dgm:spPr/>
      <dgm:t>
        <a:bodyPr/>
        <a:lstStyle/>
        <a:p>
          <a:pPr rtl="0"/>
          <a:r>
            <a:rPr lang="ca-ES" noProof="0" dirty="0"/>
            <a:t>Realitzar totes les compres en les condicions més avantatjoses.</a:t>
          </a:r>
        </a:p>
      </dgm:t>
    </dgm:pt>
    <dgm:pt modelId="{06E70355-CFBE-43A0-86B1-1EE3E271BE9E}" type="parTrans" cxnId="{8FA936EE-E16B-440E-847D-99849086058D}">
      <dgm:prSet/>
      <dgm:spPr/>
      <dgm:t>
        <a:bodyPr/>
        <a:lstStyle/>
        <a:p>
          <a:endParaRPr lang="es-ES"/>
        </a:p>
      </dgm:t>
    </dgm:pt>
    <dgm:pt modelId="{5113CD2A-AE86-4108-907C-9FFABEA90D15}" type="sibTrans" cxnId="{8FA936EE-E16B-440E-847D-99849086058D}">
      <dgm:prSet/>
      <dgm:spPr/>
      <dgm:t>
        <a:bodyPr/>
        <a:lstStyle/>
        <a:p>
          <a:endParaRPr lang="es-ES"/>
        </a:p>
      </dgm:t>
    </dgm:pt>
    <dgm:pt modelId="{7562D714-B303-45B4-94D7-E588A76E3066}">
      <dgm:prSet/>
      <dgm:spPr/>
      <dgm:t>
        <a:bodyPr/>
        <a:lstStyle/>
        <a:p>
          <a:pPr rtl="0"/>
          <a:r>
            <a:rPr lang="ca-ES" noProof="0" dirty="0"/>
            <a:t>Col·laborar en la gestió d’e</a:t>
          </a:r>
          <a:r>
            <a:rPr lang="ca-ES" i="1" noProof="0" dirty="0"/>
            <a:t>stocs </a:t>
          </a:r>
          <a:r>
            <a:rPr lang="ca-ES" noProof="0" dirty="0"/>
            <a:t>per tal que sigui eficient.</a:t>
          </a:r>
        </a:p>
      </dgm:t>
    </dgm:pt>
    <dgm:pt modelId="{9BA3C447-A671-4F3C-A306-7A9E10F0F19F}" type="parTrans" cxnId="{D6D25EBC-5A36-4E53-BF62-16F8D5D1F9EA}">
      <dgm:prSet/>
      <dgm:spPr/>
      <dgm:t>
        <a:bodyPr/>
        <a:lstStyle/>
        <a:p>
          <a:endParaRPr lang="es-ES"/>
        </a:p>
      </dgm:t>
    </dgm:pt>
    <dgm:pt modelId="{47F6F97A-D421-464A-BB97-193EF8D4F4E6}" type="sibTrans" cxnId="{D6D25EBC-5A36-4E53-BF62-16F8D5D1F9EA}">
      <dgm:prSet/>
      <dgm:spPr/>
      <dgm:t>
        <a:bodyPr/>
        <a:lstStyle/>
        <a:p>
          <a:endParaRPr lang="es-ES"/>
        </a:p>
      </dgm:t>
    </dgm:pt>
    <dgm:pt modelId="{67C435DF-089D-4AD6-A075-86A5C7553F9B}">
      <dgm:prSet/>
      <dgm:spPr/>
      <dgm:t>
        <a:bodyPr/>
        <a:lstStyle/>
        <a:p>
          <a:pPr rtl="0"/>
          <a:r>
            <a:rPr lang="ca-ES" noProof="0" dirty="0"/>
            <a:t>Relacionar-se de forma fluida i eficaç amb la resta dels departaments.</a:t>
          </a:r>
        </a:p>
      </dgm:t>
    </dgm:pt>
    <dgm:pt modelId="{354A48CC-01BC-46C6-A382-74065450B815}" type="parTrans" cxnId="{5C453BAC-9DCE-497A-9ADE-3A8FE324CA76}">
      <dgm:prSet/>
      <dgm:spPr/>
      <dgm:t>
        <a:bodyPr/>
        <a:lstStyle/>
        <a:p>
          <a:endParaRPr lang="es-ES"/>
        </a:p>
      </dgm:t>
    </dgm:pt>
    <dgm:pt modelId="{6B81F54C-949B-4774-B821-6BC5B5B5EB63}" type="sibTrans" cxnId="{5C453BAC-9DCE-497A-9ADE-3A8FE324CA76}">
      <dgm:prSet/>
      <dgm:spPr/>
      <dgm:t>
        <a:bodyPr/>
        <a:lstStyle/>
        <a:p>
          <a:endParaRPr lang="es-ES"/>
        </a:p>
      </dgm:t>
    </dgm:pt>
    <dgm:pt modelId="{32D63CE8-72C5-48AF-9C70-644542CC55CC}">
      <dgm:prSet/>
      <dgm:spPr/>
      <dgm:t>
        <a:bodyPr/>
        <a:lstStyle/>
        <a:p>
          <a:pPr rtl="0"/>
          <a:r>
            <a:rPr lang="ca-ES" noProof="0" dirty="0"/>
            <a:t>Controlar i avaluar tots els processos de compra per millorar-los i dotar-los de major qualitat.</a:t>
          </a:r>
        </a:p>
      </dgm:t>
    </dgm:pt>
    <dgm:pt modelId="{2B5D295C-316E-44FA-B3C9-786DE2BACD90}" type="parTrans" cxnId="{47E941DF-A2E4-49C1-BEE5-B59DCFD62548}">
      <dgm:prSet/>
      <dgm:spPr/>
      <dgm:t>
        <a:bodyPr/>
        <a:lstStyle/>
        <a:p>
          <a:endParaRPr lang="es-ES"/>
        </a:p>
      </dgm:t>
    </dgm:pt>
    <dgm:pt modelId="{4DDDC4CC-EA8D-48C3-A56F-0DAE47F077D8}" type="sibTrans" cxnId="{47E941DF-A2E4-49C1-BEE5-B59DCFD62548}">
      <dgm:prSet/>
      <dgm:spPr/>
      <dgm:t>
        <a:bodyPr/>
        <a:lstStyle/>
        <a:p>
          <a:endParaRPr lang="es-ES"/>
        </a:p>
      </dgm:t>
    </dgm:pt>
    <dgm:pt modelId="{BDE03E6A-1DC0-489E-B496-055676CBDBF8}">
      <dgm:prSet/>
      <dgm:spPr/>
      <dgm:t>
        <a:bodyPr/>
        <a:lstStyle/>
        <a:p>
          <a:pPr rtl="0"/>
          <a:r>
            <a:rPr lang="ca-ES" noProof="0" dirty="0"/>
            <a:t>Predir les necessitats d’aprovisionament i determinar la quantitat d’e</a:t>
          </a:r>
          <a:r>
            <a:rPr lang="ca-ES" i="1" noProof="0" dirty="0"/>
            <a:t>stocs </a:t>
          </a:r>
          <a:r>
            <a:rPr lang="ca-ES" noProof="0" dirty="0"/>
            <a:t>que s’han de mantenir per cobrir aquestes necessitats.</a:t>
          </a:r>
        </a:p>
      </dgm:t>
    </dgm:pt>
    <dgm:pt modelId="{DA40859E-350C-480F-852C-4285A153760A}" type="parTrans" cxnId="{9AA8A4E0-1E64-4F1A-9D1C-B8390C84E65D}">
      <dgm:prSet/>
      <dgm:spPr/>
      <dgm:t>
        <a:bodyPr/>
        <a:lstStyle/>
        <a:p>
          <a:endParaRPr lang="es-ES"/>
        </a:p>
      </dgm:t>
    </dgm:pt>
    <dgm:pt modelId="{B8E2411C-97E1-4C01-BDE5-964177022AA4}" type="sibTrans" cxnId="{9AA8A4E0-1E64-4F1A-9D1C-B8390C84E65D}">
      <dgm:prSet/>
      <dgm:spPr/>
      <dgm:t>
        <a:bodyPr/>
        <a:lstStyle/>
        <a:p>
          <a:endParaRPr lang="es-ES"/>
        </a:p>
      </dgm:t>
    </dgm:pt>
    <dgm:pt modelId="{1147EDF9-6C9E-493E-9166-C3AD977068DC}">
      <dgm:prSet/>
      <dgm:spPr/>
      <dgm:t>
        <a:bodyPr/>
        <a:lstStyle/>
        <a:p>
          <a:pPr rtl="0"/>
          <a:r>
            <a:rPr lang="ca-ES" noProof="0" dirty="0"/>
            <a:t>Planificar i gestionar les compres per garantir un ritme de comandes adequat que asseguri el mínim d’inversió en existències.</a:t>
          </a:r>
        </a:p>
      </dgm:t>
    </dgm:pt>
    <dgm:pt modelId="{D220B2EB-9867-41AD-BC66-B9462494D495}" type="parTrans" cxnId="{127C000D-6250-4D8E-9584-C73E602CFA48}">
      <dgm:prSet/>
      <dgm:spPr/>
      <dgm:t>
        <a:bodyPr/>
        <a:lstStyle/>
        <a:p>
          <a:endParaRPr lang="es-ES"/>
        </a:p>
      </dgm:t>
    </dgm:pt>
    <dgm:pt modelId="{7F815ADF-6611-4155-B0DA-C88D8E7DBA86}" type="sibTrans" cxnId="{127C000D-6250-4D8E-9584-C73E602CFA48}">
      <dgm:prSet/>
      <dgm:spPr/>
      <dgm:t>
        <a:bodyPr/>
        <a:lstStyle/>
        <a:p>
          <a:endParaRPr lang="es-ES"/>
        </a:p>
      </dgm:t>
    </dgm:pt>
    <dgm:pt modelId="{1E51758C-A071-4A84-AB9D-4C9AE71A8C17}">
      <dgm:prSet/>
      <dgm:spPr/>
      <dgm:t>
        <a:bodyPr/>
        <a:lstStyle/>
        <a:p>
          <a:pPr rtl="0"/>
          <a:r>
            <a:rPr lang="ca-ES" noProof="0" dirty="0"/>
            <a:t>Gestionar i controlar els inventaris i els costos que aquests generen.</a:t>
          </a:r>
        </a:p>
      </dgm:t>
    </dgm:pt>
    <dgm:pt modelId="{B93A69BD-30F6-42FE-91DF-AB28DB41D07B}" type="parTrans" cxnId="{3C61B5D3-746E-4906-9125-B5F0C5C179E5}">
      <dgm:prSet/>
      <dgm:spPr/>
      <dgm:t>
        <a:bodyPr/>
        <a:lstStyle/>
        <a:p>
          <a:endParaRPr lang="es-ES"/>
        </a:p>
      </dgm:t>
    </dgm:pt>
    <dgm:pt modelId="{A353BAA7-D10E-4887-A598-45D4FA3E0360}" type="sibTrans" cxnId="{3C61B5D3-746E-4906-9125-B5F0C5C179E5}">
      <dgm:prSet/>
      <dgm:spPr/>
      <dgm:t>
        <a:bodyPr/>
        <a:lstStyle/>
        <a:p>
          <a:endParaRPr lang="es-ES"/>
        </a:p>
      </dgm:t>
    </dgm:pt>
    <dgm:pt modelId="{D2A6F4B1-176A-404C-8A5E-03FF6961DE94}">
      <dgm:prSet/>
      <dgm:spPr/>
      <dgm:t>
        <a:bodyPr/>
        <a:lstStyle/>
        <a:p>
          <a:pPr rtl="0"/>
          <a:r>
            <a:rPr lang="ca-ES" b="1" noProof="0" dirty="0"/>
            <a:t>Funcions d’aprovisionament:</a:t>
          </a:r>
          <a:endParaRPr lang="ca-ES" noProof="0" dirty="0"/>
        </a:p>
      </dgm:t>
    </dgm:pt>
    <dgm:pt modelId="{C8A303DE-3F00-4F5C-9140-31CC718D3C43}" type="parTrans" cxnId="{EEA29E8F-BC2A-426D-B437-59BA1B710468}">
      <dgm:prSet/>
      <dgm:spPr/>
      <dgm:t>
        <a:bodyPr/>
        <a:lstStyle/>
        <a:p>
          <a:endParaRPr lang="es-ES"/>
        </a:p>
      </dgm:t>
    </dgm:pt>
    <dgm:pt modelId="{E96DEBA5-7024-4B55-93E4-7120401A6F81}" type="sibTrans" cxnId="{EEA29E8F-BC2A-426D-B437-59BA1B710468}">
      <dgm:prSet/>
      <dgm:spPr/>
      <dgm:t>
        <a:bodyPr/>
        <a:lstStyle/>
        <a:p>
          <a:endParaRPr lang="es-ES"/>
        </a:p>
      </dgm:t>
    </dgm:pt>
    <dgm:pt modelId="{033235DC-54F5-475B-B7E0-28BE84BE7154}" type="pres">
      <dgm:prSet presAssocID="{FE7D6268-4376-46B5-AD68-A6CD0E029BCF}" presName="Name0" presStyleCnt="0">
        <dgm:presLayoutVars>
          <dgm:dir/>
          <dgm:animLvl val="lvl"/>
          <dgm:resizeHandles val="exact"/>
        </dgm:presLayoutVars>
      </dgm:prSet>
      <dgm:spPr/>
    </dgm:pt>
    <dgm:pt modelId="{87D02581-DCD8-4482-B1A4-3CE4045519F2}" type="pres">
      <dgm:prSet presAssocID="{326111A9-0E4A-4A19-890E-7735F3702A81}" presName="composite" presStyleCnt="0"/>
      <dgm:spPr/>
    </dgm:pt>
    <dgm:pt modelId="{A4062C45-A3BF-4163-9B3C-BB21AF3B156E}" type="pres">
      <dgm:prSet presAssocID="{326111A9-0E4A-4A19-890E-7735F3702A81}" presName="parTx" presStyleLbl="alignNode1" presStyleIdx="0" presStyleCnt="2">
        <dgm:presLayoutVars>
          <dgm:chMax val="0"/>
          <dgm:chPref val="0"/>
          <dgm:bulletEnabled val="1"/>
        </dgm:presLayoutVars>
      </dgm:prSet>
      <dgm:spPr/>
    </dgm:pt>
    <dgm:pt modelId="{96ED875C-DB6C-44B2-8D50-0B1782A5CF80}" type="pres">
      <dgm:prSet presAssocID="{326111A9-0E4A-4A19-890E-7735F3702A81}" presName="desTx" presStyleLbl="alignAccFollowNode1" presStyleIdx="0" presStyleCnt="2">
        <dgm:presLayoutVars>
          <dgm:bulletEnabled val="1"/>
        </dgm:presLayoutVars>
      </dgm:prSet>
      <dgm:spPr/>
    </dgm:pt>
    <dgm:pt modelId="{26EE49A0-A2BB-46F1-9B43-918766CC2CA3}" type="pres">
      <dgm:prSet presAssocID="{782D09CE-7D95-4108-A449-C3EBC8205FD4}" presName="space" presStyleCnt="0"/>
      <dgm:spPr/>
    </dgm:pt>
    <dgm:pt modelId="{BE284BF2-4C3D-41FD-ABC0-F4AA65913188}" type="pres">
      <dgm:prSet presAssocID="{D2A6F4B1-176A-404C-8A5E-03FF6961DE94}" presName="composite" presStyleCnt="0"/>
      <dgm:spPr/>
    </dgm:pt>
    <dgm:pt modelId="{2E0183F6-638F-4E30-8734-7DCE02F28053}" type="pres">
      <dgm:prSet presAssocID="{D2A6F4B1-176A-404C-8A5E-03FF6961DE94}" presName="parTx" presStyleLbl="alignNode1" presStyleIdx="1" presStyleCnt="2">
        <dgm:presLayoutVars>
          <dgm:chMax val="0"/>
          <dgm:chPref val="0"/>
          <dgm:bulletEnabled val="1"/>
        </dgm:presLayoutVars>
      </dgm:prSet>
      <dgm:spPr/>
    </dgm:pt>
    <dgm:pt modelId="{FDE3AB11-63FC-4E6C-BE80-761E5F64FB59}" type="pres">
      <dgm:prSet presAssocID="{D2A6F4B1-176A-404C-8A5E-03FF6961DE94}" presName="desTx" presStyleLbl="alignAccFollowNode1" presStyleIdx="1" presStyleCnt="2">
        <dgm:presLayoutVars>
          <dgm:bulletEnabled val="1"/>
        </dgm:presLayoutVars>
      </dgm:prSet>
      <dgm:spPr/>
    </dgm:pt>
  </dgm:ptLst>
  <dgm:cxnLst>
    <dgm:cxn modelId="{127C000D-6250-4D8E-9584-C73E602CFA48}" srcId="{D2A6F4B1-176A-404C-8A5E-03FF6961DE94}" destId="{1147EDF9-6C9E-493E-9166-C3AD977068DC}" srcOrd="1" destOrd="0" parTransId="{D220B2EB-9867-41AD-BC66-B9462494D495}" sibTransId="{7F815ADF-6611-4155-B0DA-C88D8E7DBA86}"/>
    <dgm:cxn modelId="{A54EBD16-3D94-4A05-B295-B1F11E0D4682}" type="presOf" srcId="{7562D714-B303-45B4-94D7-E588A76E3066}" destId="{96ED875C-DB6C-44B2-8D50-0B1782A5CF80}" srcOrd="0" destOrd="3" presId="urn:microsoft.com/office/officeart/2005/8/layout/hList1"/>
    <dgm:cxn modelId="{541E4E1C-6237-4F97-9417-5230E7D847F3}" type="presOf" srcId="{B082A111-A5EC-42DC-8909-E40AFC84C672}" destId="{96ED875C-DB6C-44B2-8D50-0B1782A5CF80}" srcOrd="0" destOrd="2" presId="urn:microsoft.com/office/officeart/2005/8/layout/hList1"/>
    <dgm:cxn modelId="{8C55902B-3444-42BB-A4D6-DBA273E9996B}" type="presOf" srcId="{750CC9F8-992D-4EB5-92A6-1086FC03B392}" destId="{96ED875C-DB6C-44B2-8D50-0B1782A5CF80}" srcOrd="0" destOrd="0" presId="urn:microsoft.com/office/officeart/2005/8/layout/hList1"/>
    <dgm:cxn modelId="{B64D6D35-8DDD-4677-9E9B-CA0ED80F20BE}" type="presOf" srcId="{FE7D6268-4376-46B5-AD68-A6CD0E029BCF}" destId="{033235DC-54F5-475B-B7E0-28BE84BE7154}" srcOrd="0" destOrd="0" presId="urn:microsoft.com/office/officeart/2005/8/layout/hList1"/>
    <dgm:cxn modelId="{E721C73A-017E-4BCB-B3F5-D2C725EC8FA7}" type="presOf" srcId="{1E51758C-A071-4A84-AB9D-4C9AE71A8C17}" destId="{FDE3AB11-63FC-4E6C-BE80-761E5F64FB59}" srcOrd="0" destOrd="2" presId="urn:microsoft.com/office/officeart/2005/8/layout/hList1"/>
    <dgm:cxn modelId="{CF029946-F0E1-4D85-B2B8-0E83291020AD}" type="presOf" srcId="{BDE03E6A-1DC0-489E-B496-055676CBDBF8}" destId="{FDE3AB11-63FC-4E6C-BE80-761E5F64FB59}" srcOrd="0" destOrd="0" presId="urn:microsoft.com/office/officeart/2005/8/layout/hList1"/>
    <dgm:cxn modelId="{6713DD73-8585-406F-8F42-A8D1C40C7A18}" type="presOf" srcId="{326111A9-0E4A-4A19-890E-7735F3702A81}" destId="{A4062C45-A3BF-4163-9B3C-BB21AF3B156E}" srcOrd="0" destOrd="0" presId="urn:microsoft.com/office/officeart/2005/8/layout/hList1"/>
    <dgm:cxn modelId="{EEA29E8F-BC2A-426D-B437-59BA1B710468}" srcId="{FE7D6268-4376-46B5-AD68-A6CD0E029BCF}" destId="{D2A6F4B1-176A-404C-8A5E-03FF6961DE94}" srcOrd="1" destOrd="0" parTransId="{C8A303DE-3F00-4F5C-9140-31CC718D3C43}" sibTransId="{E96DEBA5-7024-4B55-93E4-7120401A6F81}"/>
    <dgm:cxn modelId="{042E5992-0AE3-4288-BED8-AD939106098E}" srcId="{FE7D6268-4376-46B5-AD68-A6CD0E029BCF}" destId="{326111A9-0E4A-4A19-890E-7735F3702A81}" srcOrd="0" destOrd="0" parTransId="{32424EA0-8CBC-4BBB-8956-6EF4F47CE1AA}" sibTransId="{782D09CE-7D95-4108-A449-C3EBC8205FD4}"/>
    <dgm:cxn modelId="{91666597-3539-40ED-B3F6-1719D9CB52DF}" srcId="{326111A9-0E4A-4A19-890E-7735F3702A81}" destId="{750CC9F8-992D-4EB5-92A6-1086FC03B392}" srcOrd="0" destOrd="0" parTransId="{F7F991EA-40AC-4806-811A-324B35D5DEE0}" sibTransId="{6AE1743E-E8F5-4B18-9453-1FAAADA534C3}"/>
    <dgm:cxn modelId="{65E3C59D-CCC1-4A3F-8A45-C31ADEBBB9A8}" type="presOf" srcId="{67C435DF-089D-4AD6-A075-86A5C7553F9B}" destId="{96ED875C-DB6C-44B2-8D50-0B1782A5CF80}" srcOrd="0" destOrd="4" presId="urn:microsoft.com/office/officeart/2005/8/layout/hList1"/>
    <dgm:cxn modelId="{5C453BAC-9DCE-497A-9ADE-3A8FE324CA76}" srcId="{326111A9-0E4A-4A19-890E-7735F3702A81}" destId="{67C435DF-089D-4AD6-A075-86A5C7553F9B}" srcOrd="4" destOrd="0" parTransId="{354A48CC-01BC-46C6-A382-74065450B815}" sibTransId="{6B81F54C-949B-4774-B821-6BC5B5B5EB63}"/>
    <dgm:cxn modelId="{D6D25EBC-5A36-4E53-BF62-16F8D5D1F9EA}" srcId="{326111A9-0E4A-4A19-890E-7735F3702A81}" destId="{7562D714-B303-45B4-94D7-E588A76E3066}" srcOrd="3" destOrd="0" parTransId="{9BA3C447-A671-4F3C-A306-7A9E10F0F19F}" sibTransId="{47F6F97A-D421-464A-BB97-193EF8D4F4E6}"/>
    <dgm:cxn modelId="{9B012FCA-B9D7-439C-91A3-AA9A080D7B72}" type="presOf" srcId="{96E32CA6-CF23-485B-8D7F-92AADF09F377}" destId="{96ED875C-DB6C-44B2-8D50-0B1782A5CF80}" srcOrd="0" destOrd="1" presId="urn:microsoft.com/office/officeart/2005/8/layout/hList1"/>
    <dgm:cxn modelId="{3C61B5D3-746E-4906-9125-B5F0C5C179E5}" srcId="{D2A6F4B1-176A-404C-8A5E-03FF6961DE94}" destId="{1E51758C-A071-4A84-AB9D-4C9AE71A8C17}" srcOrd="2" destOrd="0" parTransId="{B93A69BD-30F6-42FE-91DF-AB28DB41D07B}" sibTransId="{A353BAA7-D10E-4887-A598-45D4FA3E0360}"/>
    <dgm:cxn modelId="{47E941DF-A2E4-49C1-BEE5-B59DCFD62548}" srcId="{326111A9-0E4A-4A19-890E-7735F3702A81}" destId="{32D63CE8-72C5-48AF-9C70-644542CC55CC}" srcOrd="5" destOrd="0" parTransId="{2B5D295C-316E-44FA-B3C9-786DE2BACD90}" sibTransId="{4DDDC4CC-EA8D-48C3-A56F-0DAE47F077D8}"/>
    <dgm:cxn modelId="{689B23E0-6B67-46BD-80C8-E9647FEEDB1E}" type="presOf" srcId="{1147EDF9-6C9E-493E-9166-C3AD977068DC}" destId="{FDE3AB11-63FC-4E6C-BE80-761E5F64FB59}" srcOrd="0" destOrd="1" presId="urn:microsoft.com/office/officeart/2005/8/layout/hList1"/>
    <dgm:cxn modelId="{9AA8A4E0-1E64-4F1A-9D1C-B8390C84E65D}" srcId="{D2A6F4B1-176A-404C-8A5E-03FF6961DE94}" destId="{BDE03E6A-1DC0-489E-B496-055676CBDBF8}" srcOrd="0" destOrd="0" parTransId="{DA40859E-350C-480F-852C-4285A153760A}" sibTransId="{B8E2411C-97E1-4C01-BDE5-964177022AA4}"/>
    <dgm:cxn modelId="{EB76E4ED-D780-4878-A64F-DD8575847735}" srcId="{326111A9-0E4A-4A19-890E-7735F3702A81}" destId="{96E32CA6-CF23-485B-8D7F-92AADF09F377}" srcOrd="1" destOrd="0" parTransId="{4DF97AEA-BC1C-43EF-BE78-F111FB4CC1C8}" sibTransId="{EFB00B3B-1B21-42A8-AC71-150A9452CDBC}"/>
    <dgm:cxn modelId="{8FA936EE-E16B-440E-847D-99849086058D}" srcId="{326111A9-0E4A-4A19-890E-7735F3702A81}" destId="{B082A111-A5EC-42DC-8909-E40AFC84C672}" srcOrd="2" destOrd="0" parTransId="{06E70355-CFBE-43A0-86B1-1EE3E271BE9E}" sibTransId="{5113CD2A-AE86-4108-907C-9FFABEA90D15}"/>
    <dgm:cxn modelId="{150EBBEE-315B-4E1A-842A-E58C4EF621D7}" type="presOf" srcId="{32D63CE8-72C5-48AF-9C70-644542CC55CC}" destId="{96ED875C-DB6C-44B2-8D50-0B1782A5CF80}" srcOrd="0" destOrd="5" presId="urn:microsoft.com/office/officeart/2005/8/layout/hList1"/>
    <dgm:cxn modelId="{AF6491FD-1400-4294-A2F3-AF6C1D0C5189}" type="presOf" srcId="{D2A6F4B1-176A-404C-8A5E-03FF6961DE94}" destId="{2E0183F6-638F-4E30-8734-7DCE02F28053}" srcOrd="0" destOrd="0" presId="urn:microsoft.com/office/officeart/2005/8/layout/hList1"/>
    <dgm:cxn modelId="{6F2134EF-4A8A-4D06-A5A9-1D5ECA5D73B4}" type="presParOf" srcId="{033235DC-54F5-475B-B7E0-28BE84BE7154}" destId="{87D02581-DCD8-4482-B1A4-3CE4045519F2}" srcOrd="0" destOrd="0" presId="urn:microsoft.com/office/officeart/2005/8/layout/hList1"/>
    <dgm:cxn modelId="{0A720E85-E81A-4050-9C6C-33D7569C05FF}" type="presParOf" srcId="{87D02581-DCD8-4482-B1A4-3CE4045519F2}" destId="{A4062C45-A3BF-4163-9B3C-BB21AF3B156E}" srcOrd="0" destOrd="0" presId="urn:microsoft.com/office/officeart/2005/8/layout/hList1"/>
    <dgm:cxn modelId="{928367EE-AF63-4515-8A4A-3E7EFBB8C8E0}" type="presParOf" srcId="{87D02581-DCD8-4482-B1A4-3CE4045519F2}" destId="{96ED875C-DB6C-44B2-8D50-0B1782A5CF80}" srcOrd="1" destOrd="0" presId="urn:microsoft.com/office/officeart/2005/8/layout/hList1"/>
    <dgm:cxn modelId="{37A6CE36-6AC4-4631-9C33-4D854A28C77E}" type="presParOf" srcId="{033235DC-54F5-475B-B7E0-28BE84BE7154}" destId="{26EE49A0-A2BB-46F1-9B43-918766CC2CA3}" srcOrd="1" destOrd="0" presId="urn:microsoft.com/office/officeart/2005/8/layout/hList1"/>
    <dgm:cxn modelId="{40982347-F87C-4A08-B219-22914EA3E3E9}" type="presParOf" srcId="{033235DC-54F5-475B-B7E0-28BE84BE7154}" destId="{BE284BF2-4C3D-41FD-ABC0-F4AA65913188}" srcOrd="2" destOrd="0" presId="urn:microsoft.com/office/officeart/2005/8/layout/hList1"/>
    <dgm:cxn modelId="{1AD9E9E0-7130-488C-81B1-15C3CB113D55}" type="presParOf" srcId="{BE284BF2-4C3D-41FD-ABC0-F4AA65913188}" destId="{2E0183F6-638F-4E30-8734-7DCE02F28053}" srcOrd="0" destOrd="0" presId="urn:microsoft.com/office/officeart/2005/8/layout/hList1"/>
    <dgm:cxn modelId="{D5937E0C-745C-4589-9345-B8C07EA8342C}" type="presParOf" srcId="{BE284BF2-4C3D-41FD-ABC0-F4AA65913188}" destId="{FDE3AB11-63FC-4E6C-BE80-761E5F64FB59}"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019C7E6-BCD9-4DED-ACFE-BBA065F2DC8D}"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s-ES"/>
        </a:p>
      </dgm:t>
    </dgm:pt>
    <dgm:pt modelId="{3E4520FF-8B1B-40FC-AB76-44CB86408860}">
      <dgm:prSet custT="1"/>
      <dgm:spPr>
        <a:solidFill>
          <a:srgbClr val="99CCFF"/>
        </a:solidFill>
      </dgm:spPr>
      <dgm:t>
        <a:bodyPr/>
        <a:lstStyle/>
        <a:p>
          <a:pPr rtl="0"/>
          <a:r>
            <a:rPr lang="ca-ES" sz="1400" b="0" noProof="0" dirty="0">
              <a:solidFill>
                <a:schemeClr val="tx1"/>
              </a:solidFill>
            </a:rPr>
            <a:t>Beneficis econòmics</a:t>
          </a:r>
        </a:p>
      </dgm:t>
    </dgm:pt>
    <dgm:pt modelId="{821F5168-2845-4550-9823-7D4CC446A7FA}" type="parTrans" cxnId="{8A098E33-95E9-4D93-80FF-4D8A47FE1B38}">
      <dgm:prSet/>
      <dgm:spPr/>
      <dgm:t>
        <a:bodyPr/>
        <a:lstStyle/>
        <a:p>
          <a:endParaRPr lang="es-ES" sz="3600"/>
        </a:p>
      </dgm:t>
    </dgm:pt>
    <dgm:pt modelId="{BBB3AD88-A207-4953-90B2-277B776E18B3}" type="sibTrans" cxnId="{8A098E33-95E9-4D93-80FF-4D8A47FE1B38}">
      <dgm:prSet/>
      <dgm:spPr/>
      <dgm:t>
        <a:bodyPr/>
        <a:lstStyle/>
        <a:p>
          <a:endParaRPr lang="es-ES" sz="3600"/>
        </a:p>
      </dgm:t>
    </dgm:pt>
    <dgm:pt modelId="{E83209F2-8E6C-482C-BCF3-54F1FA1D8456}">
      <dgm:prSet custT="1"/>
      <dgm:spPr>
        <a:solidFill>
          <a:srgbClr val="99CCFF"/>
        </a:solidFill>
      </dgm:spPr>
      <dgm:t>
        <a:bodyPr/>
        <a:lstStyle/>
        <a:p>
          <a:pPr rtl="0"/>
          <a:r>
            <a:rPr lang="ca-ES" sz="1400" b="0" noProof="0" dirty="0">
              <a:solidFill>
                <a:schemeClr val="tx1"/>
              </a:solidFill>
            </a:rPr>
            <a:t>Beneficis tècnics</a:t>
          </a:r>
        </a:p>
      </dgm:t>
    </dgm:pt>
    <dgm:pt modelId="{67612CA0-23AB-4AA8-B157-9E3EDDC91030}" type="parTrans" cxnId="{A45CF50E-0C69-4D4F-B2B8-AE48F18C0F3D}">
      <dgm:prSet/>
      <dgm:spPr/>
      <dgm:t>
        <a:bodyPr/>
        <a:lstStyle/>
        <a:p>
          <a:endParaRPr lang="es-ES" sz="3600"/>
        </a:p>
      </dgm:t>
    </dgm:pt>
    <dgm:pt modelId="{E184FAF2-0736-4989-AB28-BB8A70241CD1}" type="sibTrans" cxnId="{A45CF50E-0C69-4D4F-B2B8-AE48F18C0F3D}">
      <dgm:prSet/>
      <dgm:spPr/>
      <dgm:t>
        <a:bodyPr/>
        <a:lstStyle/>
        <a:p>
          <a:endParaRPr lang="es-ES" sz="3600"/>
        </a:p>
      </dgm:t>
    </dgm:pt>
    <dgm:pt modelId="{CB5BF8A2-5422-4AA7-85B9-A5A06AFAF100}">
      <dgm:prSet custT="1"/>
      <dgm:spPr>
        <a:solidFill>
          <a:srgbClr val="99CCFF"/>
        </a:solidFill>
      </dgm:spPr>
      <dgm:t>
        <a:bodyPr/>
        <a:lstStyle/>
        <a:p>
          <a:pPr rtl="0"/>
          <a:r>
            <a:rPr lang="ca-ES" sz="1400" b="0" noProof="0" dirty="0">
              <a:solidFill>
                <a:schemeClr val="tx1"/>
              </a:solidFill>
            </a:rPr>
            <a:t>Beneficis en les relacions</a:t>
          </a:r>
        </a:p>
      </dgm:t>
    </dgm:pt>
    <dgm:pt modelId="{26AC0857-0FDB-4B9B-8FBB-48A90022D077}" type="parTrans" cxnId="{3E515C4C-C7C4-487B-9CCF-BA6594D66298}">
      <dgm:prSet/>
      <dgm:spPr/>
      <dgm:t>
        <a:bodyPr/>
        <a:lstStyle/>
        <a:p>
          <a:endParaRPr lang="es-ES" sz="3600"/>
        </a:p>
      </dgm:t>
    </dgm:pt>
    <dgm:pt modelId="{308CE84F-2409-4E51-8E4C-1A723D51736E}" type="sibTrans" cxnId="{3E515C4C-C7C4-487B-9CCF-BA6594D66298}">
      <dgm:prSet/>
      <dgm:spPr/>
      <dgm:t>
        <a:bodyPr/>
        <a:lstStyle/>
        <a:p>
          <a:endParaRPr lang="es-ES" sz="3600"/>
        </a:p>
      </dgm:t>
    </dgm:pt>
    <dgm:pt modelId="{350B0266-ED11-4FA4-B523-435A26D88AA3}" type="pres">
      <dgm:prSet presAssocID="{B019C7E6-BCD9-4DED-ACFE-BBA065F2DC8D}" presName="diagram" presStyleCnt="0">
        <dgm:presLayoutVars>
          <dgm:dir/>
          <dgm:resizeHandles val="exact"/>
        </dgm:presLayoutVars>
      </dgm:prSet>
      <dgm:spPr/>
    </dgm:pt>
    <dgm:pt modelId="{D42B6C6F-27BD-4EF5-ABE0-B3C5A0D32BC1}" type="pres">
      <dgm:prSet presAssocID="{3E4520FF-8B1B-40FC-AB76-44CB86408860}" presName="node" presStyleLbl="node1" presStyleIdx="0" presStyleCnt="3" custLinFactNeighborY="1803">
        <dgm:presLayoutVars>
          <dgm:bulletEnabled val="1"/>
        </dgm:presLayoutVars>
      </dgm:prSet>
      <dgm:spPr/>
    </dgm:pt>
    <dgm:pt modelId="{7DA7513B-58EB-4E15-942A-E35DC3FAE526}" type="pres">
      <dgm:prSet presAssocID="{BBB3AD88-A207-4953-90B2-277B776E18B3}" presName="sibTrans" presStyleCnt="0"/>
      <dgm:spPr/>
    </dgm:pt>
    <dgm:pt modelId="{D356D1B8-DB15-4246-A132-9179C6A9CCC1}" type="pres">
      <dgm:prSet presAssocID="{CB5BF8A2-5422-4AA7-85B9-A5A06AFAF100}" presName="node" presStyleLbl="node1" presStyleIdx="1" presStyleCnt="3" custLinFactNeighborY="1803">
        <dgm:presLayoutVars>
          <dgm:bulletEnabled val="1"/>
        </dgm:presLayoutVars>
      </dgm:prSet>
      <dgm:spPr/>
    </dgm:pt>
    <dgm:pt modelId="{48A46287-1CE1-4E53-8F84-55B687A17F77}" type="pres">
      <dgm:prSet presAssocID="{308CE84F-2409-4E51-8E4C-1A723D51736E}" presName="sibTrans" presStyleCnt="0"/>
      <dgm:spPr/>
    </dgm:pt>
    <dgm:pt modelId="{FCBC86EA-B1C9-4269-B625-514376B71353}" type="pres">
      <dgm:prSet presAssocID="{E83209F2-8E6C-482C-BCF3-54F1FA1D8456}" presName="node" presStyleLbl="node1" presStyleIdx="2" presStyleCnt="3" custLinFactNeighborY="1803">
        <dgm:presLayoutVars>
          <dgm:bulletEnabled val="1"/>
        </dgm:presLayoutVars>
      </dgm:prSet>
      <dgm:spPr/>
    </dgm:pt>
  </dgm:ptLst>
  <dgm:cxnLst>
    <dgm:cxn modelId="{FC88C40B-55B1-4435-90D1-6D7B282A7634}" type="presOf" srcId="{E83209F2-8E6C-482C-BCF3-54F1FA1D8456}" destId="{FCBC86EA-B1C9-4269-B625-514376B71353}" srcOrd="0" destOrd="0" presId="urn:microsoft.com/office/officeart/2005/8/layout/default"/>
    <dgm:cxn modelId="{A45CF50E-0C69-4D4F-B2B8-AE48F18C0F3D}" srcId="{B019C7E6-BCD9-4DED-ACFE-BBA065F2DC8D}" destId="{E83209F2-8E6C-482C-BCF3-54F1FA1D8456}" srcOrd="2" destOrd="0" parTransId="{67612CA0-23AB-4AA8-B157-9E3EDDC91030}" sibTransId="{E184FAF2-0736-4989-AB28-BB8A70241CD1}"/>
    <dgm:cxn modelId="{8A098E33-95E9-4D93-80FF-4D8A47FE1B38}" srcId="{B019C7E6-BCD9-4DED-ACFE-BBA065F2DC8D}" destId="{3E4520FF-8B1B-40FC-AB76-44CB86408860}" srcOrd="0" destOrd="0" parTransId="{821F5168-2845-4550-9823-7D4CC446A7FA}" sibTransId="{BBB3AD88-A207-4953-90B2-277B776E18B3}"/>
    <dgm:cxn modelId="{49AC1435-48FC-47B1-9167-677CFB5B9EC7}" type="presOf" srcId="{3E4520FF-8B1B-40FC-AB76-44CB86408860}" destId="{D42B6C6F-27BD-4EF5-ABE0-B3C5A0D32BC1}" srcOrd="0" destOrd="0" presId="urn:microsoft.com/office/officeart/2005/8/layout/default"/>
    <dgm:cxn modelId="{3E515C4C-C7C4-487B-9CCF-BA6594D66298}" srcId="{B019C7E6-BCD9-4DED-ACFE-BBA065F2DC8D}" destId="{CB5BF8A2-5422-4AA7-85B9-A5A06AFAF100}" srcOrd="1" destOrd="0" parTransId="{26AC0857-0FDB-4B9B-8FBB-48A90022D077}" sibTransId="{308CE84F-2409-4E51-8E4C-1A723D51736E}"/>
    <dgm:cxn modelId="{AEDE8BA4-0579-447B-ABE3-C8E2454C0B41}" type="presOf" srcId="{B019C7E6-BCD9-4DED-ACFE-BBA065F2DC8D}" destId="{350B0266-ED11-4FA4-B523-435A26D88AA3}" srcOrd="0" destOrd="0" presId="urn:microsoft.com/office/officeart/2005/8/layout/default"/>
    <dgm:cxn modelId="{B07747B7-F393-45CC-9990-F31451DA34F9}" type="presOf" srcId="{CB5BF8A2-5422-4AA7-85B9-A5A06AFAF100}" destId="{D356D1B8-DB15-4246-A132-9179C6A9CCC1}" srcOrd="0" destOrd="0" presId="urn:microsoft.com/office/officeart/2005/8/layout/default"/>
    <dgm:cxn modelId="{D2035AFB-7C42-4634-A1B4-DE7364A60A9F}" type="presParOf" srcId="{350B0266-ED11-4FA4-B523-435A26D88AA3}" destId="{D42B6C6F-27BD-4EF5-ABE0-B3C5A0D32BC1}" srcOrd="0" destOrd="0" presId="urn:microsoft.com/office/officeart/2005/8/layout/default"/>
    <dgm:cxn modelId="{1817790C-792F-4409-AD29-0721CE65AF7D}" type="presParOf" srcId="{350B0266-ED11-4FA4-B523-435A26D88AA3}" destId="{7DA7513B-58EB-4E15-942A-E35DC3FAE526}" srcOrd="1" destOrd="0" presId="urn:microsoft.com/office/officeart/2005/8/layout/default"/>
    <dgm:cxn modelId="{C2C66B6E-1E5E-498B-A359-37FFAC9E06A1}" type="presParOf" srcId="{350B0266-ED11-4FA4-B523-435A26D88AA3}" destId="{D356D1B8-DB15-4246-A132-9179C6A9CCC1}" srcOrd="2" destOrd="0" presId="urn:microsoft.com/office/officeart/2005/8/layout/default"/>
    <dgm:cxn modelId="{0004B631-329C-4974-AEA5-C6657B30155E}" type="presParOf" srcId="{350B0266-ED11-4FA4-B523-435A26D88AA3}" destId="{48A46287-1CE1-4E53-8F84-55B687A17F77}" srcOrd="3" destOrd="0" presId="urn:microsoft.com/office/officeart/2005/8/layout/default"/>
    <dgm:cxn modelId="{83B8BA89-F04A-423B-B0BE-DB336BF9F029}" type="presParOf" srcId="{350B0266-ED11-4FA4-B523-435A26D88AA3}" destId="{FCBC86EA-B1C9-4269-B625-514376B71353}"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019C7E6-BCD9-4DED-ACFE-BBA065F2DC8D}"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s-ES"/>
        </a:p>
      </dgm:t>
    </dgm:pt>
    <dgm:pt modelId="{3E4520FF-8B1B-40FC-AB76-44CB86408860}">
      <dgm:prSet custT="1"/>
      <dgm:spPr>
        <a:solidFill>
          <a:srgbClr val="99CCFF"/>
        </a:solidFill>
      </dgm:spPr>
      <dgm:t>
        <a:bodyPr/>
        <a:lstStyle/>
        <a:p>
          <a:pPr rtl="0"/>
          <a:r>
            <a:rPr lang="ca-ES" sz="1200" b="0" noProof="0" dirty="0">
              <a:solidFill>
                <a:schemeClr val="tx1"/>
              </a:solidFill>
            </a:rPr>
            <a:t>Anàlisi prèvia</a:t>
          </a:r>
        </a:p>
      </dgm:t>
    </dgm:pt>
    <dgm:pt modelId="{821F5168-2845-4550-9823-7D4CC446A7FA}" type="parTrans" cxnId="{8A098E33-95E9-4D93-80FF-4D8A47FE1B38}">
      <dgm:prSet/>
      <dgm:spPr/>
      <dgm:t>
        <a:bodyPr/>
        <a:lstStyle/>
        <a:p>
          <a:endParaRPr lang="es-ES" sz="3600"/>
        </a:p>
      </dgm:t>
    </dgm:pt>
    <dgm:pt modelId="{BBB3AD88-A207-4953-90B2-277B776E18B3}" type="sibTrans" cxnId="{8A098E33-95E9-4D93-80FF-4D8A47FE1B38}">
      <dgm:prSet/>
      <dgm:spPr/>
      <dgm:t>
        <a:bodyPr/>
        <a:lstStyle/>
        <a:p>
          <a:endParaRPr lang="es-ES" sz="3600"/>
        </a:p>
      </dgm:t>
    </dgm:pt>
    <dgm:pt modelId="{E83209F2-8E6C-482C-BCF3-54F1FA1D8456}">
      <dgm:prSet custT="1"/>
      <dgm:spPr>
        <a:solidFill>
          <a:srgbClr val="99CCFF"/>
        </a:solidFill>
      </dgm:spPr>
      <dgm:t>
        <a:bodyPr/>
        <a:lstStyle/>
        <a:p>
          <a:pPr rtl="0"/>
          <a:r>
            <a:rPr lang="ca-ES" sz="1200" b="0" noProof="0" dirty="0">
              <a:solidFill>
                <a:schemeClr val="tx1"/>
              </a:solidFill>
            </a:rPr>
            <a:t>Valoració i control</a:t>
          </a:r>
        </a:p>
      </dgm:t>
    </dgm:pt>
    <dgm:pt modelId="{67612CA0-23AB-4AA8-B157-9E3EDDC91030}" type="parTrans" cxnId="{A45CF50E-0C69-4D4F-B2B8-AE48F18C0F3D}">
      <dgm:prSet/>
      <dgm:spPr/>
      <dgm:t>
        <a:bodyPr/>
        <a:lstStyle/>
        <a:p>
          <a:endParaRPr lang="es-ES" sz="3600"/>
        </a:p>
      </dgm:t>
    </dgm:pt>
    <dgm:pt modelId="{E184FAF2-0736-4989-AB28-BB8A70241CD1}" type="sibTrans" cxnId="{A45CF50E-0C69-4D4F-B2B8-AE48F18C0F3D}">
      <dgm:prSet/>
      <dgm:spPr/>
      <dgm:t>
        <a:bodyPr/>
        <a:lstStyle/>
        <a:p>
          <a:endParaRPr lang="es-ES" sz="3600"/>
        </a:p>
      </dgm:t>
    </dgm:pt>
    <dgm:pt modelId="{CB5BF8A2-5422-4AA7-85B9-A5A06AFAF100}">
      <dgm:prSet custT="1"/>
      <dgm:spPr>
        <a:solidFill>
          <a:srgbClr val="99CCFF"/>
        </a:solidFill>
      </dgm:spPr>
      <dgm:t>
        <a:bodyPr/>
        <a:lstStyle/>
        <a:p>
          <a:pPr rtl="0"/>
          <a:r>
            <a:rPr lang="ca-ES" sz="1200" b="0" noProof="0" dirty="0">
              <a:solidFill>
                <a:schemeClr val="tx1"/>
              </a:solidFill>
            </a:rPr>
            <a:t>Posada en marxa</a:t>
          </a:r>
        </a:p>
      </dgm:t>
    </dgm:pt>
    <dgm:pt modelId="{26AC0857-0FDB-4B9B-8FBB-48A90022D077}" type="parTrans" cxnId="{3E515C4C-C7C4-487B-9CCF-BA6594D66298}">
      <dgm:prSet/>
      <dgm:spPr/>
      <dgm:t>
        <a:bodyPr/>
        <a:lstStyle/>
        <a:p>
          <a:endParaRPr lang="es-ES" sz="3600"/>
        </a:p>
      </dgm:t>
    </dgm:pt>
    <dgm:pt modelId="{308CE84F-2409-4E51-8E4C-1A723D51736E}" type="sibTrans" cxnId="{3E515C4C-C7C4-487B-9CCF-BA6594D66298}">
      <dgm:prSet/>
      <dgm:spPr/>
      <dgm:t>
        <a:bodyPr/>
        <a:lstStyle/>
        <a:p>
          <a:endParaRPr lang="es-ES" sz="3600"/>
        </a:p>
      </dgm:t>
    </dgm:pt>
    <dgm:pt modelId="{A82F0CF6-7143-4001-856D-2FCC848F61E2}">
      <dgm:prSet custT="1"/>
      <dgm:spPr>
        <a:solidFill>
          <a:srgbClr val="99CCFF"/>
        </a:solidFill>
      </dgm:spPr>
      <dgm:t>
        <a:bodyPr/>
        <a:lstStyle/>
        <a:p>
          <a:pPr rtl="0"/>
          <a:r>
            <a:rPr lang="ca-ES" sz="1200" b="0" noProof="0" dirty="0">
              <a:solidFill>
                <a:schemeClr val="tx1"/>
              </a:solidFill>
            </a:rPr>
            <a:t>Redacció del pla</a:t>
          </a:r>
        </a:p>
      </dgm:t>
    </dgm:pt>
    <dgm:pt modelId="{3D085761-FC0C-4242-854D-AFF59816C364}" type="parTrans" cxnId="{90C6BEBD-9270-4746-8D7A-5ACE050F28FA}">
      <dgm:prSet/>
      <dgm:spPr/>
      <dgm:t>
        <a:bodyPr/>
        <a:lstStyle/>
        <a:p>
          <a:endParaRPr lang="es-ES"/>
        </a:p>
      </dgm:t>
    </dgm:pt>
    <dgm:pt modelId="{599134D1-6489-4B72-8C71-1DD85B550877}" type="sibTrans" cxnId="{90C6BEBD-9270-4746-8D7A-5ACE050F28FA}">
      <dgm:prSet/>
      <dgm:spPr/>
      <dgm:t>
        <a:bodyPr/>
        <a:lstStyle/>
        <a:p>
          <a:endParaRPr lang="es-ES"/>
        </a:p>
      </dgm:t>
    </dgm:pt>
    <dgm:pt modelId="{350B0266-ED11-4FA4-B523-435A26D88AA3}" type="pres">
      <dgm:prSet presAssocID="{B019C7E6-BCD9-4DED-ACFE-BBA065F2DC8D}" presName="diagram" presStyleCnt="0">
        <dgm:presLayoutVars>
          <dgm:dir/>
          <dgm:resizeHandles val="exact"/>
        </dgm:presLayoutVars>
      </dgm:prSet>
      <dgm:spPr/>
    </dgm:pt>
    <dgm:pt modelId="{D42B6C6F-27BD-4EF5-ABE0-B3C5A0D32BC1}" type="pres">
      <dgm:prSet presAssocID="{3E4520FF-8B1B-40FC-AB76-44CB86408860}" presName="node" presStyleLbl="node1" presStyleIdx="0" presStyleCnt="4" custLinFactNeighborY="1803">
        <dgm:presLayoutVars>
          <dgm:bulletEnabled val="1"/>
        </dgm:presLayoutVars>
      </dgm:prSet>
      <dgm:spPr/>
    </dgm:pt>
    <dgm:pt modelId="{7DA7513B-58EB-4E15-942A-E35DC3FAE526}" type="pres">
      <dgm:prSet presAssocID="{BBB3AD88-A207-4953-90B2-277B776E18B3}" presName="sibTrans" presStyleCnt="0"/>
      <dgm:spPr/>
    </dgm:pt>
    <dgm:pt modelId="{791B8133-D6E7-4A4F-AF10-88E4CD3A0454}" type="pres">
      <dgm:prSet presAssocID="{A82F0CF6-7143-4001-856D-2FCC848F61E2}" presName="node" presStyleLbl="node1" presStyleIdx="1" presStyleCnt="4" custLinFactNeighborY="1803">
        <dgm:presLayoutVars>
          <dgm:bulletEnabled val="1"/>
        </dgm:presLayoutVars>
      </dgm:prSet>
      <dgm:spPr/>
    </dgm:pt>
    <dgm:pt modelId="{0B8E9D0E-DEBB-49B3-BCF7-52EFA829D8C4}" type="pres">
      <dgm:prSet presAssocID="{599134D1-6489-4B72-8C71-1DD85B550877}" presName="sibTrans" presStyleCnt="0"/>
      <dgm:spPr/>
    </dgm:pt>
    <dgm:pt modelId="{D356D1B8-DB15-4246-A132-9179C6A9CCC1}" type="pres">
      <dgm:prSet presAssocID="{CB5BF8A2-5422-4AA7-85B9-A5A06AFAF100}" presName="node" presStyleLbl="node1" presStyleIdx="2" presStyleCnt="4" custLinFactNeighborY="1803">
        <dgm:presLayoutVars>
          <dgm:bulletEnabled val="1"/>
        </dgm:presLayoutVars>
      </dgm:prSet>
      <dgm:spPr/>
    </dgm:pt>
    <dgm:pt modelId="{48A46287-1CE1-4E53-8F84-55B687A17F77}" type="pres">
      <dgm:prSet presAssocID="{308CE84F-2409-4E51-8E4C-1A723D51736E}" presName="sibTrans" presStyleCnt="0"/>
      <dgm:spPr/>
    </dgm:pt>
    <dgm:pt modelId="{FCBC86EA-B1C9-4269-B625-514376B71353}" type="pres">
      <dgm:prSet presAssocID="{E83209F2-8E6C-482C-BCF3-54F1FA1D8456}" presName="node" presStyleLbl="node1" presStyleIdx="3" presStyleCnt="4" custLinFactNeighborY="1803">
        <dgm:presLayoutVars>
          <dgm:bulletEnabled val="1"/>
        </dgm:presLayoutVars>
      </dgm:prSet>
      <dgm:spPr/>
    </dgm:pt>
  </dgm:ptLst>
  <dgm:cxnLst>
    <dgm:cxn modelId="{FC88C40B-55B1-4435-90D1-6D7B282A7634}" type="presOf" srcId="{E83209F2-8E6C-482C-BCF3-54F1FA1D8456}" destId="{FCBC86EA-B1C9-4269-B625-514376B71353}" srcOrd="0" destOrd="0" presId="urn:microsoft.com/office/officeart/2005/8/layout/default"/>
    <dgm:cxn modelId="{A45CF50E-0C69-4D4F-B2B8-AE48F18C0F3D}" srcId="{B019C7E6-BCD9-4DED-ACFE-BBA065F2DC8D}" destId="{E83209F2-8E6C-482C-BCF3-54F1FA1D8456}" srcOrd="3" destOrd="0" parTransId="{67612CA0-23AB-4AA8-B157-9E3EDDC91030}" sibTransId="{E184FAF2-0736-4989-AB28-BB8A70241CD1}"/>
    <dgm:cxn modelId="{8A098E33-95E9-4D93-80FF-4D8A47FE1B38}" srcId="{B019C7E6-BCD9-4DED-ACFE-BBA065F2DC8D}" destId="{3E4520FF-8B1B-40FC-AB76-44CB86408860}" srcOrd="0" destOrd="0" parTransId="{821F5168-2845-4550-9823-7D4CC446A7FA}" sibTransId="{BBB3AD88-A207-4953-90B2-277B776E18B3}"/>
    <dgm:cxn modelId="{49AC1435-48FC-47B1-9167-677CFB5B9EC7}" type="presOf" srcId="{3E4520FF-8B1B-40FC-AB76-44CB86408860}" destId="{D42B6C6F-27BD-4EF5-ABE0-B3C5A0D32BC1}" srcOrd="0" destOrd="0" presId="urn:microsoft.com/office/officeart/2005/8/layout/default"/>
    <dgm:cxn modelId="{3E515C4C-C7C4-487B-9CCF-BA6594D66298}" srcId="{B019C7E6-BCD9-4DED-ACFE-BBA065F2DC8D}" destId="{CB5BF8A2-5422-4AA7-85B9-A5A06AFAF100}" srcOrd="2" destOrd="0" parTransId="{26AC0857-0FDB-4B9B-8FBB-48A90022D077}" sibTransId="{308CE84F-2409-4E51-8E4C-1A723D51736E}"/>
    <dgm:cxn modelId="{4AC94476-A633-45A1-9A83-CE945F36F4A8}" type="presOf" srcId="{A82F0CF6-7143-4001-856D-2FCC848F61E2}" destId="{791B8133-D6E7-4A4F-AF10-88E4CD3A0454}" srcOrd="0" destOrd="0" presId="urn:microsoft.com/office/officeart/2005/8/layout/default"/>
    <dgm:cxn modelId="{AEDE8BA4-0579-447B-ABE3-C8E2454C0B41}" type="presOf" srcId="{B019C7E6-BCD9-4DED-ACFE-BBA065F2DC8D}" destId="{350B0266-ED11-4FA4-B523-435A26D88AA3}" srcOrd="0" destOrd="0" presId="urn:microsoft.com/office/officeart/2005/8/layout/default"/>
    <dgm:cxn modelId="{B07747B7-F393-45CC-9990-F31451DA34F9}" type="presOf" srcId="{CB5BF8A2-5422-4AA7-85B9-A5A06AFAF100}" destId="{D356D1B8-DB15-4246-A132-9179C6A9CCC1}" srcOrd="0" destOrd="0" presId="urn:microsoft.com/office/officeart/2005/8/layout/default"/>
    <dgm:cxn modelId="{90C6BEBD-9270-4746-8D7A-5ACE050F28FA}" srcId="{B019C7E6-BCD9-4DED-ACFE-BBA065F2DC8D}" destId="{A82F0CF6-7143-4001-856D-2FCC848F61E2}" srcOrd="1" destOrd="0" parTransId="{3D085761-FC0C-4242-854D-AFF59816C364}" sibTransId="{599134D1-6489-4B72-8C71-1DD85B550877}"/>
    <dgm:cxn modelId="{D2035AFB-7C42-4634-A1B4-DE7364A60A9F}" type="presParOf" srcId="{350B0266-ED11-4FA4-B523-435A26D88AA3}" destId="{D42B6C6F-27BD-4EF5-ABE0-B3C5A0D32BC1}" srcOrd="0" destOrd="0" presId="urn:microsoft.com/office/officeart/2005/8/layout/default"/>
    <dgm:cxn modelId="{1817790C-792F-4409-AD29-0721CE65AF7D}" type="presParOf" srcId="{350B0266-ED11-4FA4-B523-435A26D88AA3}" destId="{7DA7513B-58EB-4E15-942A-E35DC3FAE526}" srcOrd="1" destOrd="0" presId="urn:microsoft.com/office/officeart/2005/8/layout/default"/>
    <dgm:cxn modelId="{BC2FD2D7-E847-4636-A1E1-6AC400C1CE6B}" type="presParOf" srcId="{350B0266-ED11-4FA4-B523-435A26D88AA3}" destId="{791B8133-D6E7-4A4F-AF10-88E4CD3A0454}" srcOrd="2" destOrd="0" presId="urn:microsoft.com/office/officeart/2005/8/layout/default"/>
    <dgm:cxn modelId="{03DB216E-FA83-4EFB-94E0-028AD788F3B4}" type="presParOf" srcId="{350B0266-ED11-4FA4-B523-435A26D88AA3}" destId="{0B8E9D0E-DEBB-49B3-BCF7-52EFA829D8C4}" srcOrd="3" destOrd="0" presId="urn:microsoft.com/office/officeart/2005/8/layout/default"/>
    <dgm:cxn modelId="{C2C66B6E-1E5E-498B-A359-37FFAC9E06A1}" type="presParOf" srcId="{350B0266-ED11-4FA4-B523-435A26D88AA3}" destId="{D356D1B8-DB15-4246-A132-9179C6A9CCC1}" srcOrd="4" destOrd="0" presId="urn:microsoft.com/office/officeart/2005/8/layout/default"/>
    <dgm:cxn modelId="{0004B631-329C-4974-AEA5-C6657B30155E}" type="presParOf" srcId="{350B0266-ED11-4FA4-B523-435A26D88AA3}" destId="{48A46287-1CE1-4E53-8F84-55B687A17F77}" srcOrd="5" destOrd="0" presId="urn:microsoft.com/office/officeart/2005/8/layout/default"/>
    <dgm:cxn modelId="{83B8BA89-F04A-423B-B0BE-DB336BF9F029}" type="presParOf" srcId="{350B0266-ED11-4FA4-B523-435A26D88AA3}" destId="{FCBC86EA-B1C9-4269-B625-514376B71353}"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062C45-A3BF-4163-9B3C-BB21AF3B156E}">
      <dsp:nvSpPr>
        <dsp:cNvPr id="0" name=""/>
        <dsp:cNvSpPr/>
      </dsp:nvSpPr>
      <dsp:spPr>
        <a:xfrm>
          <a:off x="29" y="282565"/>
          <a:ext cx="2792806" cy="3744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52832" rIns="92456" bIns="52832" numCol="1" spcCol="1270" anchor="ctr" anchorCtr="0">
          <a:noAutofit/>
        </a:bodyPr>
        <a:lstStyle/>
        <a:p>
          <a:pPr marL="0" lvl="0" indent="0" algn="ctr" defTabSz="577850" rtl="0">
            <a:lnSpc>
              <a:spcPct val="90000"/>
            </a:lnSpc>
            <a:spcBef>
              <a:spcPct val="0"/>
            </a:spcBef>
            <a:spcAft>
              <a:spcPct val="35000"/>
            </a:spcAft>
            <a:buNone/>
          </a:pPr>
          <a:r>
            <a:rPr lang="ca-ES" sz="1300" b="1" kern="1200" noProof="0" dirty="0"/>
            <a:t>Funcions de compres:</a:t>
          </a:r>
          <a:endParaRPr lang="ca-ES" sz="1300" kern="1200" noProof="0" dirty="0"/>
        </a:p>
      </dsp:txBody>
      <dsp:txXfrm>
        <a:off x="29" y="282565"/>
        <a:ext cx="2792806" cy="374400"/>
      </dsp:txXfrm>
    </dsp:sp>
    <dsp:sp modelId="{96ED875C-DB6C-44B2-8D50-0B1782A5CF80}">
      <dsp:nvSpPr>
        <dsp:cNvPr id="0" name=""/>
        <dsp:cNvSpPr/>
      </dsp:nvSpPr>
      <dsp:spPr>
        <a:xfrm>
          <a:off x="29" y="656965"/>
          <a:ext cx="2792806" cy="292616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rtl="0">
            <a:lnSpc>
              <a:spcPct val="90000"/>
            </a:lnSpc>
            <a:spcBef>
              <a:spcPct val="0"/>
            </a:spcBef>
            <a:spcAft>
              <a:spcPct val="15000"/>
            </a:spcAft>
            <a:buChar char="•"/>
          </a:pPr>
          <a:r>
            <a:rPr lang="ca-ES" sz="1300" kern="1200" noProof="0" dirty="0"/>
            <a:t>Assegurar l’existència de proveïdors fiables i competitius.</a:t>
          </a:r>
        </a:p>
        <a:p>
          <a:pPr marL="114300" lvl="1" indent="-114300" algn="l" defTabSz="577850" rtl="0">
            <a:lnSpc>
              <a:spcPct val="90000"/>
            </a:lnSpc>
            <a:spcBef>
              <a:spcPct val="0"/>
            </a:spcBef>
            <a:spcAft>
              <a:spcPct val="15000"/>
            </a:spcAft>
            <a:buChar char="•"/>
          </a:pPr>
          <a:r>
            <a:rPr lang="ca-ES" sz="1300" kern="1200" noProof="0" dirty="0"/>
            <a:t>Adquirir els materials o productes amb la qualitat adequada a les necessitats de l’empresa.</a:t>
          </a:r>
        </a:p>
        <a:p>
          <a:pPr marL="114300" lvl="1" indent="-114300" algn="l" defTabSz="577850" rtl="0">
            <a:lnSpc>
              <a:spcPct val="90000"/>
            </a:lnSpc>
            <a:spcBef>
              <a:spcPct val="0"/>
            </a:spcBef>
            <a:spcAft>
              <a:spcPct val="15000"/>
            </a:spcAft>
            <a:buChar char="•"/>
          </a:pPr>
          <a:r>
            <a:rPr lang="ca-ES" sz="1300" kern="1200" noProof="0" dirty="0"/>
            <a:t>Realitzar totes les compres en les condicions més avantatjoses.</a:t>
          </a:r>
        </a:p>
        <a:p>
          <a:pPr marL="114300" lvl="1" indent="-114300" algn="l" defTabSz="577850" rtl="0">
            <a:lnSpc>
              <a:spcPct val="90000"/>
            </a:lnSpc>
            <a:spcBef>
              <a:spcPct val="0"/>
            </a:spcBef>
            <a:spcAft>
              <a:spcPct val="15000"/>
            </a:spcAft>
            <a:buChar char="•"/>
          </a:pPr>
          <a:r>
            <a:rPr lang="ca-ES" sz="1300" kern="1200" noProof="0" dirty="0"/>
            <a:t>Col·laborar en la gestió d’e</a:t>
          </a:r>
          <a:r>
            <a:rPr lang="ca-ES" sz="1300" i="1" kern="1200" noProof="0" dirty="0"/>
            <a:t>stocs </a:t>
          </a:r>
          <a:r>
            <a:rPr lang="ca-ES" sz="1300" kern="1200" noProof="0" dirty="0"/>
            <a:t>per tal que sigui eficient.</a:t>
          </a:r>
        </a:p>
        <a:p>
          <a:pPr marL="114300" lvl="1" indent="-114300" algn="l" defTabSz="577850" rtl="0">
            <a:lnSpc>
              <a:spcPct val="90000"/>
            </a:lnSpc>
            <a:spcBef>
              <a:spcPct val="0"/>
            </a:spcBef>
            <a:spcAft>
              <a:spcPct val="15000"/>
            </a:spcAft>
            <a:buChar char="•"/>
          </a:pPr>
          <a:r>
            <a:rPr lang="ca-ES" sz="1300" kern="1200" noProof="0" dirty="0"/>
            <a:t>Relacionar-se de forma fluida i eficaç amb la resta dels departaments.</a:t>
          </a:r>
        </a:p>
        <a:p>
          <a:pPr marL="114300" lvl="1" indent="-114300" algn="l" defTabSz="577850" rtl="0">
            <a:lnSpc>
              <a:spcPct val="90000"/>
            </a:lnSpc>
            <a:spcBef>
              <a:spcPct val="0"/>
            </a:spcBef>
            <a:spcAft>
              <a:spcPct val="15000"/>
            </a:spcAft>
            <a:buChar char="•"/>
          </a:pPr>
          <a:r>
            <a:rPr lang="ca-ES" sz="1300" kern="1200" noProof="0" dirty="0"/>
            <a:t>Controlar i avaluar tots els processos de compra per millorar-los i dotar-los de major qualitat.</a:t>
          </a:r>
        </a:p>
      </dsp:txBody>
      <dsp:txXfrm>
        <a:off x="29" y="656965"/>
        <a:ext cx="2792806" cy="2926169"/>
      </dsp:txXfrm>
    </dsp:sp>
    <dsp:sp modelId="{2E0183F6-638F-4E30-8734-7DCE02F28053}">
      <dsp:nvSpPr>
        <dsp:cNvPr id="0" name=""/>
        <dsp:cNvSpPr/>
      </dsp:nvSpPr>
      <dsp:spPr>
        <a:xfrm>
          <a:off x="3183828" y="282565"/>
          <a:ext cx="2792806" cy="3744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52832" rIns="92456" bIns="52832" numCol="1" spcCol="1270" anchor="ctr" anchorCtr="0">
          <a:noAutofit/>
        </a:bodyPr>
        <a:lstStyle/>
        <a:p>
          <a:pPr marL="0" lvl="0" indent="0" algn="ctr" defTabSz="577850" rtl="0">
            <a:lnSpc>
              <a:spcPct val="90000"/>
            </a:lnSpc>
            <a:spcBef>
              <a:spcPct val="0"/>
            </a:spcBef>
            <a:spcAft>
              <a:spcPct val="35000"/>
            </a:spcAft>
            <a:buNone/>
          </a:pPr>
          <a:r>
            <a:rPr lang="ca-ES" sz="1300" b="1" kern="1200" noProof="0" dirty="0"/>
            <a:t>Funcions d’aprovisionament:</a:t>
          </a:r>
          <a:endParaRPr lang="ca-ES" sz="1300" kern="1200" noProof="0" dirty="0"/>
        </a:p>
      </dsp:txBody>
      <dsp:txXfrm>
        <a:off x="3183828" y="282565"/>
        <a:ext cx="2792806" cy="374400"/>
      </dsp:txXfrm>
    </dsp:sp>
    <dsp:sp modelId="{FDE3AB11-63FC-4E6C-BE80-761E5F64FB59}">
      <dsp:nvSpPr>
        <dsp:cNvPr id="0" name=""/>
        <dsp:cNvSpPr/>
      </dsp:nvSpPr>
      <dsp:spPr>
        <a:xfrm>
          <a:off x="3183828" y="656965"/>
          <a:ext cx="2792806" cy="292616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rtl="0">
            <a:lnSpc>
              <a:spcPct val="90000"/>
            </a:lnSpc>
            <a:spcBef>
              <a:spcPct val="0"/>
            </a:spcBef>
            <a:spcAft>
              <a:spcPct val="15000"/>
            </a:spcAft>
            <a:buChar char="•"/>
          </a:pPr>
          <a:r>
            <a:rPr lang="ca-ES" sz="1300" kern="1200" noProof="0" dirty="0"/>
            <a:t>Predir les necessitats d’aprovisionament i determinar la quantitat d’e</a:t>
          </a:r>
          <a:r>
            <a:rPr lang="ca-ES" sz="1300" i="1" kern="1200" noProof="0" dirty="0"/>
            <a:t>stocs </a:t>
          </a:r>
          <a:r>
            <a:rPr lang="ca-ES" sz="1300" kern="1200" noProof="0" dirty="0"/>
            <a:t>que s’han de mantenir per cobrir aquestes necessitats.</a:t>
          </a:r>
        </a:p>
        <a:p>
          <a:pPr marL="114300" lvl="1" indent="-114300" algn="l" defTabSz="577850" rtl="0">
            <a:lnSpc>
              <a:spcPct val="90000"/>
            </a:lnSpc>
            <a:spcBef>
              <a:spcPct val="0"/>
            </a:spcBef>
            <a:spcAft>
              <a:spcPct val="15000"/>
            </a:spcAft>
            <a:buChar char="•"/>
          </a:pPr>
          <a:r>
            <a:rPr lang="ca-ES" sz="1300" kern="1200" noProof="0" dirty="0"/>
            <a:t>Planificar i gestionar les compres per garantir un ritme de comandes adequat que asseguri el mínim d’inversió en existències.</a:t>
          </a:r>
        </a:p>
        <a:p>
          <a:pPr marL="114300" lvl="1" indent="-114300" algn="l" defTabSz="577850" rtl="0">
            <a:lnSpc>
              <a:spcPct val="90000"/>
            </a:lnSpc>
            <a:spcBef>
              <a:spcPct val="0"/>
            </a:spcBef>
            <a:spcAft>
              <a:spcPct val="15000"/>
            </a:spcAft>
            <a:buChar char="•"/>
          </a:pPr>
          <a:r>
            <a:rPr lang="ca-ES" sz="1300" kern="1200" noProof="0" dirty="0"/>
            <a:t>Gestionar i controlar els inventaris i els costos que aquests generen.</a:t>
          </a:r>
        </a:p>
      </dsp:txBody>
      <dsp:txXfrm>
        <a:off x="3183828" y="656965"/>
        <a:ext cx="2792806" cy="29261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2B6C6F-27BD-4EF5-ABE0-B3C5A0D32BC1}">
      <dsp:nvSpPr>
        <dsp:cNvPr id="0" name=""/>
        <dsp:cNvSpPr/>
      </dsp:nvSpPr>
      <dsp:spPr>
        <a:xfrm>
          <a:off x="93546" y="1126"/>
          <a:ext cx="1438282" cy="862969"/>
        </a:xfrm>
        <a:prstGeom prst="rect">
          <a:avLst/>
        </a:prstGeom>
        <a:solidFill>
          <a:srgbClr val="99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ca-ES" sz="1400" b="0" kern="1200" noProof="0" dirty="0">
              <a:solidFill>
                <a:schemeClr val="tx1"/>
              </a:solidFill>
            </a:rPr>
            <a:t>Beneficis econòmics</a:t>
          </a:r>
        </a:p>
      </dsp:txBody>
      <dsp:txXfrm>
        <a:off x="93546" y="1126"/>
        <a:ext cx="1438282" cy="862969"/>
      </dsp:txXfrm>
    </dsp:sp>
    <dsp:sp modelId="{D356D1B8-DB15-4246-A132-9179C6A9CCC1}">
      <dsp:nvSpPr>
        <dsp:cNvPr id="0" name=""/>
        <dsp:cNvSpPr/>
      </dsp:nvSpPr>
      <dsp:spPr>
        <a:xfrm>
          <a:off x="1675657" y="1126"/>
          <a:ext cx="1438282" cy="862969"/>
        </a:xfrm>
        <a:prstGeom prst="rect">
          <a:avLst/>
        </a:prstGeom>
        <a:solidFill>
          <a:srgbClr val="99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ca-ES" sz="1400" b="0" kern="1200" noProof="0" dirty="0">
              <a:solidFill>
                <a:schemeClr val="tx1"/>
              </a:solidFill>
            </a:rPr>
            <a:t>Beneficis en les relacions</a:t>
          </a:r>
        </a:p>
      </dsp:txBody>
      <dsp:txXfrm>
        <a:off x="1675657" y="1126"/>
        <a:ext cx="1438282" cy="862969"/>
      </dsp:txXfrm>
    </dsp:sp>
    <dsp:sp modelId="{FCBC86EA-B1C9-4269-B625-514376B71353}">
      <dsp:nvSpPr>
        <dsp:cNvPr id="0" name=""/>
        <dsp:cNvSpPr/>
      </dsp:nvSpPr>
      <dsp:spPr>
        <a:xfrm>
          <a:off x="3257768" y="1126"/>
          <a:ext cx="1438282" cy="862969"/>
        </a:xfrm>
        <a:prstGeom prst="rect">
          <a:avLst/>
        </a:prstGeom>
        <a:solidFill>
          <a:srgbClr val="99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ca-ES" sz="1400" b="0" kern="1200" noProof="0" dirty="0">
              <a:solidFill>
                <a:schemeClr val="tx1"/>
              </a:solidFill>
            </a:rPr>
            <a:t>Beneficis tècnics</a:t>
          </a:r>
        </a:p>
      </dsp:txBody>
      <dsp:txXfrm>
        <a:off x="3257768" y="1126"/>
        <a:ext cx="1438282" cy="8629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2B6C6F-27BD-4EF5-ABE0-B3C5A0D32BC1}">
      <dsp:nvSpPr>
        <dsp:cNvPr id="0" name=""/>
        <dsp:cNvSpPr/>
      </dsp:nvSpPr>
      <dsp:spPr>
        <a:xfrm>
          <a:off x="1403" y="110128"/>
          <a:ext cx="1113207" cy="667924"/>
        </a:xfrm>
        <a:prstGeom prst="rect">
          <a:avLst/>
        </a:prstGeom>
        <a:solidFill>
          <a:srgbClr val="99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ca-ES" sz="1200" b="0" kern="1200" noProof="0" dirty="0">
              <a:solidFill>
                <a:schemeClr val="tx1"/>
              </a:solidFill>
            </a:rPr>
            <a:t>Anàlisi prèvia</a:t>
          </a:r>
        </a:p>
      </dsp:txBody>
      <dsp:txXfrm>
        <a:off x="1403" y="110128"/>
        <a:ext cx="1113207" cy="667924"/>
      </dsp:txXfrm>
    </dsp:sp>
    <dsp:sp modelId="{791B8133-D6E7-4A4F-AF10-88E4CD3A0454}">
      <dsp:nvSpPr>
        <dsp:cNvPr id="0" name=""/>
        <dsp:cNvSpPr/>
      </dsp:nvSpPr>
      <dsp:spPr>
        <a:xfrm>
          <a:off x="1225931" y="110128"/>
          <a:ext cx="1113207" cy="667924"/>
        </a:xfrm>
        <a:prstGeom prst="rect">
          <a:avLst/>
        </a:prstGeom>
        <a:solidFill>
          <a:srgbClr val="99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ca-ES" sz="1200" b="0" kern="1200" noProof="0" dirty="0">
              <a:solidFill>
                <a:schemeClr val="tx1"/>
              </a:solidFill>
            </a:rPr>
            <a:t>Redacció del pla</a:t>
          </a:r>
        </a:p>
      </dsp:txBody>
      <dsp:txXfrm>
        <a:off x="1225931" y="110128"/>
        <a:ext cx="1113207" cy="667924"/>
      </dsp:txXfrm>
    </dsp:sp>
    <dsp:sp modelId="{D356D1B8-DB15-4246-A132-9179C6A9CCC1}">
      <dsp:nvSpPr>
        <dsp:cNvPr id="0" name=""/>
        <dsp:cNvSpPr/>
      </dsp:nvSpPr>
      <dsp:spPr>
        <a:xfrm>
          <a:off x="2450459" y="110128"/>
          <a:ext cx="1113207" cy="667924"/>
        </a:xfrm>
        <a:prstGeom prst="rect">
          <a:avLst/>
        </a:prstGeom>
        <a:solidFill>
          <a:srgbClr val="99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ca-ES" sz="1200" b="0" kern="1200" noProof="0" dirty="0">
              <a:solidFill>
                <a:schemeClr val="tx1"/>
              </a:solidFill>
            </a:rPr>
            <a:t>Posada en marxa</a:t>
          </a:r>
        </a:p>
      </dsp:txBody>
      <dsp:txXfrm>
        <a:off x="2450459" y="110128"/>
        <a:ext cx="1113207" cy="667924"/>
      </dsp:txXfrm>
    </dsp:sp>
    <dsp:sp modelId="{FCBC86EA-B1C9-4269-B625-514376B71353}">
      <dsp:nvSpPr>
        <dsp:cNvPr id="0" name=""/>
        <dsp:cNvSpPr/>
      </dsp:nvSpPr>
      <dsp:spPr>
        <a:xfrm>
          <a:off x="3674987" y="110128"/>
          <a:ext cx="1113207" cy="667924"/>
        </a:xfrm>
        <a:prstGeom prst="rect">
          <a:avLst/>
        </a:prstGeom>
        <a:solidFill>
          <a:srgbClr val="99CC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ca-ES" sz="1200" b="0" kern="1200" noProof="0" dirty="0">
              <a:solidFill>
                <a:schemeClr val="tx1"/>
              </a:solidFill>
            </a:rPr>
            <a:t>Valoració i control</a:t>
          </a:r>
        </a:p>
      </dsp:txBody>
      <dsp:txXfrm>
        <a:off x="3674987" y="110128"/>
        <a:ext cx="1113207" cy="667924"/>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574AAB36-B049-81F5-B0F1-F90F2C59FE71}"/>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it-IT"/>
          </a:p>
        </p:txBody>
      </p:sp>
      <p:sp>
        <p:nvSpPr>
          <p:cNvPr id="11267" name="Rectangle 3">
            <a:extLst>
              <a:ext uri="{FF2B5EF4-FFF2-40B4-BE49-F238E27FC236}">
                <a16:creationId xmlns:a16="http://schemas.microsoft.com/office/drawing/2014/main" id="{2B1F15E5-712D-8733-467C-A68C9A8CF820}"/>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it-IT"/>
          </a:p>
        </p:txBody>
      </p:sp>
      <p:sp>
        <p:nvSpPr>
          <p:cNvPr id="11268" name="Rectangle 4">
            <a:extLst>
              <a:ext uri="{FF2B5EF4-FFF2-40B4-BE49-F238E27FC236}">
                <a16:creationId xmlns:a16="http://schemas.microsoft.com/office/drawing/2014/main" id="{E8A13D52-EA37-7D77-EBA8-14A352344E90}"/>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it-IT"/>
          </a:p>
        </p:txBody>
      </p:sp>
      <p:sp>
        <p:nvSpPr>
          <p:cNvPr id="11269" name="Rectangle 5">
            <a:extLst>
              <a:ext uri="{FF2B5EF4-FFF2-40B4-BE49-F238E27FC236}">
                <a16:creationId xmlns:a16="http://schemas.microsoft.com/office/drawing/2014/main" id="{ADA80218-4AD5-FA7D-A1DB-873967EEB750}"/>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AB95B21-314A-447D-B5C3-7F62E9031705}" type="slidenum">
              <a:rPr lang="es-ES" altLang="es-ES"/>
              <a:pPr>
                <a:defRPr/>
              </a:pPr>
              <a:t>‹Nº›</a:t>
            </a:fld>
            <a:endParaRPr lang="es-ES" altLang="es-E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a:extLst>
              <a:ext uri="{FF2B5EF4-FFF2-40B4-BE49-F238E27FC236}">
                <a16:creationId xmlns:a16="http://schemas.microsoft.com/office/drawing/2014/main" id="{93E0C727-75E7-42FB-2C1A-7CD0F50AE7CD}"/>
              </a:ext>
            </a:extLst>
          </p:cNvPr>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it-IT"/>
          </a:p>
        </p:txBody>
      </p:sp>
      <p:sp>
        <p:nvSpPr>
          <p:cNvPr id="3" name="2 Marcador de fecha">
            <a:extLst>
              <a:ext uri="{FF2B5EF4-FFF2-40B4-BE49-F238E27FC236}">
                <a16:creationId xmlns:a16="http://schemas.microsoft.com/office/drawing/2014/main" id="{C9BD9AD7-F7DC-6C9C-B27A-3291D01F07B3}"/>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15C47CF5-B27C-41E4-830D-24D268F7E487}" type="datetimeFigureOut">
              <a:rPr lang="es-ES"/>
              <a:pPr>
                <a:defRPr/>
              </a:pPr>
              <a:t>05/09/2025</a:t>
            </a:fld>
            <a:endParaRPr lang="es-ES"/>
          </a:p>
        </p:txBody>
      </p:sp>
      <p:sp>
        <p:nvSpPr>
          <p:cNvPr id="4" name="3 Marcador de imagen de diapositiva">
            <a:extLst>
              <a:ext uri="{FF2B5EF4-FFF2-40B4-BE49-F238E27FC236}">
                <a16:creationId xmlns:a16="http://schemas.microsoft.com/office/drawing/2014/main" id="{58C29469-42D6-4998-270D-DBA6CDDB1977}"/>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a:extLst>
              <a:ext uri="{FF2B5EF4-FFF2-40B4-BE49-F238E27FC236}">
                <a16:creationId xmlns:a16="http://schemas.microsoft.com/office/drawing/2014/main" id="{B72903B5-C1C2-DAF1-2F32-9D8CD066A489}"/>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6" name="5 Marcador de pie de página">
            <a:extLst>
              <a:ext uri="{FF2B5EF4-FFF2-40B4-BE49-F238E27FC236}">
                <a16:creationId xmlns:a16="http://schemas.microsoft.com/office/drawing/2014/main" id="{5198DABD-F4D3-D8AF-D69D-CEB36FBA2E7B}"/>
              </a:ext>
            </a:extLst>
          </p:cNvPr>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it-IT"/>
          </a:p>
        </p:txBody>
      </p:sp>
      <p:sp>
        <p:nvSpPr>
          <p:cNvPr id="7" name="6 Marcador de número de diapositiva">
            <a:extLst>
              <a:ext uri="{FF2B5EF4-FFF2-40B4-BE49-F238E27FC236}">
                <a16:creationId xmlns:a16="http://schemas.microsoft.com/office/drawing/2014/main" id="{955D13AF-DDEC-ED43-9183-402941E33014}"/>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7DDFB9B-C83B-4314-9BCB-DB75C064C573}" type="slidenum">
              <a:rPr lang="es-ES" altLang="es-ES"/>
              <a:pPr>
                <a:defRPr/>
              </a:pPr>
              <a:t>‹Nº›</a:t>
            </a:fld>
            <a:endParaRPr lang="es-ES" alt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Marcador de imagen de diapositiva">
            <a:extLst>
              <a:ext uri="{FF2B5EF4-FFF2-40B4-BE49-F238E27FC236}">
                <a16:creationId xmlns:a16="http://schemas.microsoft.com/office/drawing/2014/main" id="{5E4729D7-579C-4CF4-C775-53BFAF73C2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2 Marcador de notas">
            <a:extLst>
              <a:ext uri="{FF2B5EF4-FFF2-40B4-BE49-F238E27FC236}">
                <a16:creationId xmlns:a16="http://schemas.microsoft.com/office/drawing/2014/main" id="{4F39F97C-EB98-DB3D-D65B-2795FF5739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5124" name="3 Marcador de número de diapositiva">
            <a:extLst>
              <a:ext uri="{FF2B5EF4-FFF2-40B4-BE49-F238E27FC236}">
                <a16:creationId xmlns:a16="http://schemas.microsoft.com/office/drawing/2014/main" id="{8691C8B0-9042-2D29-DAA5-445E549FC89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D0D0D4C-38D5-4107-B0A8-404C90C19026}" type="slidenum">
              <a:rPr lang="es-ES" altLang="es-ES" smtClean="0">
                <a:latin typeface="Arial" panose="020B0604020202020204" pitchFamily="34" charset="0"/>
              </a:rPr>
              <a:pPr>
                <a:spcBef>
                  <a:spcPct val="0"/>
                </a:spcBef>
              </a:pPr>
              <a:t>1</a:t>
            </a:fld>
            <a:endParaRPr lang="es-ES" altLang="es-E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Marcador de imagen de diapositiva">
            <a:extLst>
              <a:ext uri="{FF2B5EF4-FFF2-40B4-BE49-F238E27FC236}">
                <a16:creationId xmlns:a16="http://schemas.microsoft.com/office/drawing/2014/main" id="{1D6E251F-802C-7780-1B74-5EFCC76083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2 Marcador de notas">
            <a:extLst>
              <a:ext uri="{FF2B5EF4-FFF2-40B4-BE49-F238E27FC236}">
                <a16:creationId xmlns:a16="http://schemas.microsoft.com/office/drawing/2014/main" id="{1CFB94AE-1C6F-3D21-46BD-C03B2349E73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23556" name="3 Marcador de número de diapositiva">
            <a:extLst>
              <a:ext uri="{FF2B5EF4-FFF2-40B4-BE49-F238E27FC236}">
                <a16:creationId xmlns:a16="http://schemas.microsoft.com/office/drawing/2014/main" id="{9258D4C6-2B95-0716-2FF9-93105FC85C6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DC92157-050A-4B72-BF2B-B3CA1FABDB66}" type="slidenum">
              <a:rPr lang="es-ES" altLang="es-ES" smtClean="0">
                <a:latin typeface="Arial" panose="020B0604020202020204" pitchFamily="34" charset="0"/>
              </a:rPr>
              <a:pPr>
                <a:spcBef>
                  <a:spcPct val="0"/>
                </a:spcBef>
              </a:pPr>
              <a:t>10</a:t>
            </a:fld>
            <a:endParaRPr lang="es-ES" altLang="es-E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Marcador de imagen de diapositiva">
            <a:extLst>
              <a:ext uri="{FF2B5EF4-FFF2-40B4-BE49-F238E27FC236}">
                <a16:creationId xmlns:a16="http://schemas.microsoft.com/office/drawing/2014/main" id="{40ECB80E-C784-C10E-A738-57A4065EB3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2 Marcador de notas">
            <a:extLst>
              <a:ext uri="{FF2B5EF4-FFF2-40B4-BE49-F238E27FC236}">
                <a16:creationId xmlns:a16="http://schemas.microsoft.com/office/drawing/2014/main" id="{F068F4A9-DA09-F38D-5ECD-5FBE8FAD2A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25604" name="3 Marcador de número de diapositiva">
            <a:extLst>
              <a:ext uri="{FF2B5EF4-FFF2-40B4-BE49-F238E27FC236}">
                <a16:creationId xmlns:a16="http://schemas.microsoft.com/office/drawing/2014/main" id="{74C478A7-09C7-57EE-9435-69BF7981B1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E453807-ABDB-4446-A410-655F61F42F66}" type="slidenum">
              <a:rPr lang="es-ES" altLang="es-ES" smtClean="0">
                <a:latin typeface="Arial" panose="020B0604020202020204" pitchFamily="34" charset="0"/>
              </a:rPr>
              <a:pPr>
                <a:spcBef>
                  <a:spcPct val="0"/>
                </a:spcBef>
              </a:pPr>
              <a:t>11</a:t>
            </a:fld>
            <a:endParaRPr lang="es-ES" altLang="es-E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Marcador de imagen de diapositiva">
            <a:extLst>
              <a:ext uri="{FF2B5EF4-FFF2-40B4-BE49-F238E27FC236}">
                <a16:creationId xmlns:a16="http://schemas.microsoft.com/office/drawing/2014/main" id="{7169253E-D3B1-BA19-D10F-B080D4B82B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2 Marcador de notas">
            <a:extLst>
              <a:ext uri="{FF2B5EF4-FFF2-40B4-BE49-F238E27FC236}">
                <a16:creationId xmlns:a16="http://schemas.microsoft.com/office/drawing/2014/main" id="{6874C028-018F-4F1B-3196-581C9F69F93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7172" name="3 Marcador de número de diapositiva">
            <a:extLst>
              <a:ext uri="{FF2B5EF4-FFF2-40B4-BE49-F238E27FC236}">
                <a16:creationId xmlns:a16="http://schemas.microsoft.com/office/drawing/2014/main" id="{355BA3B5-E5B5-516E-A9B0-40C02B2D65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45D5EDD-F42D-4B75-8F58-B54FB291DC9B}" type="slidenum">
              <a:rPr lang="es-ES" altLang="es-ES" smtClean="0">
                <a:latin typeface="Arial" panose="020B0604020202020204" pitchFamily="34" charset="0"/>
              </a:rPr>
              <a:pPr>
                <a:spcBef>
                  <a:spcPct val="0"/>
                </a:spcBef>
              </a:pPr>
              <a:t>2</a:t>
            </a:fld>
            <a:endParaRPr lang="es-ES" altLang="es-E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Marcador de imagen de diapositiva">
            <a:extLst>
              <a:ext uri="{FF2B5EF4-FFF2-40B4-BE49-F238E27FC236}">
                <a16:creationId xmlns:a16="http://schemas.microsoft.com/office/drawing/2014/main" id="{D15FA462-C80B-E223-442D-8F6B18E08A5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2 Marcador de notas">
            <a:extLst>
              <a:ext uri="{FF2B5EF4-FFF2-40B4-BE49-F238E27FC236}">
                <a16:creationId xmlns:a16="http://schemas.microsoft.com/office/drawing/2014/main" id="{8DB9B9B1-D829-C311-D843-D705DC9F021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9220" name="3 Marcador de número de diapositiva">
            <a:extLst>
              <a:ext uri="{FF2B5EF4-FFF2-40B4-BE49-F238E27FC236}">
                <a16:creationId xmlns:a16="http://schemas.microsoft.com/office/drawing/2014/main" id="{698054AB-1F00-24D3-C94A-CCE574A3B30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E3601E-47F8-4749-B3F8-40FFF832CB49}" type="slidenum">
              <a:rPr lang="es-ES" altLang="es-ES" smtClean="0">
                <a:latin typeface="Arial" panose="020B0604020202020204" pitchFamily="34" charset="0"/>
              </a:rPr>
              <a:pPr>
                <a:spcBef>
                  <a:spcPct val="0"/>
                </a:spcBef>
              </a:pPr>
              <a:t>3</a:t>
            </a:fld>
            <a:endParaRPr lang="es-ES" altLang="es-E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Marcador de imagen de diapositiva">
            <a:extLst>
              <a:ext uri="{FF2B5EF4-FFF2-40B4-BE49-F238E27FC236}">
                <a16:creationId xmlns:a16="http://schemas.microsoft.com/office/drawing/2014/main" id="{6004FD98-A495-FF55-9F2A-BBF7D2A2714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2 Marcador de notas">
            <a:extLst>
              <a:ext uri="{FF2B5EF4-FFF2-40B4-BE49-F238E27FC236}">
                <a16:creationId xmlns:a16="http://schemas.microsoft.com/office/drawing/2014/main" id="{672B5BC4-B1AB-A9E2-C6B9-FDFC534D5F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11268" name="3 Marcador de número de diapositiva">
            <a:extLst>
              <a:ext uri="{FF2B5EF4-FFF2-40B4-BE49-F238E27FC236}">
                <a16:creationId xmlns:a16="http://schemas.microsoft.com/office/drawing/2014/main" id="{677C4DF7-EE29-7D6A-04B9-BAA51A80B9E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C01D1CB-8191-4AA2-A29D-F8751A49E5E2}" type="slidenum">
              <a:rPr lang="es-ES" altLang="es-ES" smtClean="0">
                <a:latin typeface="Arial" panose="020B0604020202020204" pitchFamily="34" charset="0"/>
              </a:rPr>
              <a:pPr>
                <a:spcBef>
                  <a:spcPct val="0"/>
                </a:spcBef>
              </a:pPr>
              <a:t>4</a:t>
            </a:fld>
            <a:endParaRPr lang="es-ES" altLang="es-E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a:extLst>
              <a:ext uri="{FF2B5EF4-FFF2-40B4-BE49-F238E27FC236}">
                <a16:creationId xmlns:a16="http://schemas.microsoft.com/office/drawing/2014/main" id="{5C820A70-14BA-45AB-3660-076792B0993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2 Marcador de notas">
            <a:extLst>
              <a:ext uri="{FF2B5EF4-FFF2-40B4-BE49-F238E27FC236}">
                <a16:creationId xmlns:a16="http://schemas.microsoft.com/office/drawing/2014/main" id="{64A0EC20-990F-8D6A-C192-436F55913E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13316" name="3 Marcador de número de diapositiva">
            <a:extLst>
              <a:ext uri="{FF2B5EF4-FFF2-40B4-BE49-F238E27FC236}">
                <a16:creationId xmlns:a16="http://schemas.microsoft.com/office/drawing/2014/main" id="{EEBC2A92-71ED-2A9A-DF02-ECE0883D86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122C270-E430-47B1-B054-0F7A39730DD2}" type="slidenum">
              <a:rPr lang="es-ES" altLang="es-ES" smtClean="0">
                <a:latin typeface="Arial" panose="020B0604020202020204" pitchFamily="34" charset="0"/>
              </a:rPr>
              <a:pPr>
                <a:spcBef>
                  <a:spcPct val="0"/>
                </a:spcBef>
              </a:pPr>
              <a:t>5</a:t>
            </a:fld>
            <a:endParaRPr lang="es-ES" altLang="es-E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Marcador de imagen de diapositiva">
            <a:extLst>
              <a:ext uri="{FF2B5EF4-FFF2-40B4-BE49-F238E27FC236}">
                <a16:creationId xmlns:a16="http://schemas.microsoft.com/office/drawing/2014/main" id="{55EA175C-7A78-A0C9-67B7-AD3A666CAEE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2 Marcador de notas">
            <a:extLst>
              <a:ext uri="{FF2B5EF4-FFF2-40B4-BE49-F238E27FC236}">
                <a16:creationId xmlns:a16="http://schemas.microsoft.com/office/drawing/2014/main" id="{2916671D-F84D-C6AE-0B3E-4F22380D9D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15364" name="3 Marcador de número de diapositiva">
            <a:extLst>
              <a:ext uri="{FF2B5EF4-FFF2-40B4-BE49-F238E27FC236}">
                <a16:creationId xmlns:a16="http://schemas.microsoft.com/office/drawing/2014/main" id="{6491146B-5573-7F9B-ECE8-888C1BCD73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D31BAE4-01B1-4DBA-B9EF-C17566A0C2D0}" type="slidenum">
              <a:rPr lang="es-ES" altLang="es-ES" smtClean="0">
                <a:latin typeface="Arial" panose="020B0604020202020204" pitchFamily="34" charset="0"/>
              </a:rPr>
              <a:pPr>
                <a:spcBef>
                  <a:spcPct val="0"/>
                </a:spcBef>
              </a:pPr>
              <a:t>6</a:t>
            </a:fld>
            <a:endParaRPr lang="es-ES" altLang="es-E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Marcador de imagen de diapositiva">
            <a:extLst>
              <a:ext uri="{FF2B5EF4-FFF2-40B4-BE49-F238E27FC236}">
                <a16:creationId xmlns:a16="http://schemas.microsoft.com/office/drawing/2014/main" id="{80FC839A-6801-4788-4ACF-F3EFCF16DDD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2 Marcador de notas">
            <a:extLst>
              <a:ext uri="{FF2B5EF4-FFF2-40B4-BE49-F238E27FC236}">
                <a16:creationId xmlns:a16="http://schemas.microsoft.com/office/drawing/2014/main" id="{7FADB735-F272-BA10-33C0-E8A172D14E5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17412" name="3 Marcador de número de diapositiva">
            <a:extLst>
              <a:ext uri="{FF2B5EF4-FFF2-40B4-BE49-F238E27FC236}">
                <a16:creationId xmlns:a16="http://schemas.microsoft.com/office/drawing/2014/main" id="{4B6BC89C-6D5B-C534-DCD5-9751974CBF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E9CAEC4-BE09-4C3D-BD9F-5A6F3DDA59FA}" type="slidenum">
              <a:rPr lang="es-ES" altLang="es-ES" smtClean="0">
                <a:latin typeface="Arial" panose="020B0604020202020204" pitchFamily="34" charset="0"/>
              </a:rPr>
              <a:pPr>
                <a:spcBef>
                  <a:spcPct val="0"/>
                </a:spcBef>
              </a:pPr>
              <a:t>7</a:t>
            </a:fld>
            <a:endParaRPr lang="es-ES" altLang="es-E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Marcador de imagen de diapositiva">
            <a:extLst>
              <a:ext uri="{FF2B5EF4-FFF2-40B4-BE49-F238E27FC236}">
                <a16:creationId xmlns:a16="http://schemas.microsoft.com/office/drawing/2014/main" id="{0E676A5C-D7E5-C5F7-D5E5-F52B3C8973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2 Marcador de notas">
            <a:extLst>
              <a:ext uri="{FF2B5EF4-FFF2-40B4-BE49-F238E27FC236}">
                <a16:creationId xmlns:a16="http://schemas.microsoft.com/office/drawing/2014/main" id="{0C01EDB9-AAE2-D468-E2FC-5F351690AA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19460" name="3 Marcador de número de diapositiva">
            <a:extLst>
              <a:ext uri="{FF2B5EF4-FFF2-40B4-BE49-F238E27FC236}">
                <a16:creationId xmlns:a16="http://schemas.microsoft.com/office/drawing/2014/main" id="{CDC21BCF-A9FC-1243-0C55-2A51E473442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D66DEBB-9B69-4814-AEC7-D262AA7EF7B8}" type="slidenum">
              <a:rPr lang="es-ES" altLang="es-ES" smtClean="0">
                <a:latin typeface="Arial" panose="020B0604020202020204" pitchFamily="34" charset="0"/>
              </a:rPr>
              <a:pPr>
                <a:spcBef>
                  <a:spcPct val="0"/>
                </a:spcBef>
              </a:pPr>
              <a:t>8</a:t>
            </a:fld>
            <a:endParaRPr lang="es-ES" altLang="es-E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Marcador de imagen de diapositiva">
            <a:extLst>
              <a:ext uri="{FF2B5EF4-FFF2-40B4-BE49-F238E27FC236}">
                <a16:creationId xmlns:a16="http://schemas.microsoft.com/office/drawing/2014/main" id="{8D502765-CE42-C6D2-F74D-6DC2B982CC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2 Marcador de notas">
            <a:extLst>
              <a:ext uri="{FF2B5EF4-FFF2-40B4-BE49-F238E27FC236}">
                <a16:creationId xmlns:a16="http://schemas.microsoft.com/office/drawing/2014/main" id="{AC41D772-2B27-79F5-1854-79E4FF9984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21508" name="3 Marcador de número de diapositiva">
            <a:extLst>
              <a:ext uri="{FF2B5EF4-FFF2-40B4-BE49-F238E27FC236}">
                <a16:creationId xmlns:a16="http://schemas.microsoft.com/office/drawing/2014/main" id="{3825EA51-CEF6-2E9C-A3F4-90C9E62E81D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41CC056-9FE2-46AD-BF9A-1359B51A7C3F}" type="slidenum">
              <a:rPr lang="es-ES" altLang="es-ES" smtClean="0">
                <a:latin typeface="Arial" panose="020B0604020202020204" pitchFamily="34" charset="0"/>
              </a:rPr>
              <a:pPr>
                <a:spcBef>
                  <a:spcPct val="0"/>
                </a:spcBef>
              </a:pPr>
              <a:t>9</a:t>
            </a:fld>
            <a:endParaRPr lang="es-ES" altLang="es-E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19755"/>
            <a:ext cx="7772400" cy="1470025"/>
          </a:xfrm>
        </p:spPr>
        <p:txBody>
          <a:bodyPr/>
          <a:lstStyle/>
          <a:p>
            <a:r>
              <a:rPr lang="es-ES" dirty="0"/>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dirty="0"/>
              <a:t>Haga clic para modificar el estilo de subtítulo del patrón</a:t>
            </a:r>
          </a:p>
        </p:txBody>
      </p:sp>
    </p:spTree>
    <p:extLst>
      <p:ext uri="{BB962C8B-B14F-4D97-AF65-F5344CB8AC3E}">
        <p14:creationId xmlns:p14="http://schemas.microsoft.com/office/powerpoint/2010/main" val="269071114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4070762927"/>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7262813" y="836613"/>
            <a:ext cx="1423987" cy="540067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2987675" y="836613"/>
            <a:ext cx="4122738" cy="540067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131858939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60791795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Tree>
    <p:extLst>
      <p:ext uri="{BB962C8B-B14F-4D97-AF65-F5344CB8AC3E}">
        <p14:creationId xmlns:p14="http://schemas.microsoft.com/office/powerpoint/2010/main" val="337163404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2987675" y="1341438"/>
            <a:ext cx="2773363"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5913438" y="1341438"/>
            <a:ext cx="2773362"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320719676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184702448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Tree>
    <p:extLst>
      <p:ext uri="{BB962C8B-B14F-4D97-AF65-F5344CB8AC3E}">
        <p14:creationId xmlns:p14="http://schemas.microsoft.com/office/powerpoint/2010/main" val="19889198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547441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extLst>
      <p:ext uri="{BB962C8B-B14F-4D97-AF65-F5344CB8AC3E}">
        <p14:creationId xmlns:p14="http://schemas.microsoft.com/office/powerpoint/2010/main" val="303084826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extLst>
      <p:ext uri="{BB962C8B-B14F-4D97-AF65-F5344CB8AC3E}">
        <p14:creationId xmlns:p14="http://schemas.microsoft.com/office/powerpoint/2010/main" val="97415867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9">
            <a:extLst>
              <a:ext uri="{FF2B5EF4-FFF2-40B4-BE49-F238E27FC236}">
                <a16:creationId xmlns:a16="http://schemas.microsoft.com/office/drawing/2014/main" id="{58EDC06B-2B65-D868-E672-535865317FA3}"/>
              </a:ext>
            </a:extLst>
          </p:cNvPr>
          <p:cNvSpPr>
            <a:spLocks noChangeShapeType="1"/>
          </p:cNvSpPr>
          <p:nvPr userDrawn="1"/>
        </p:nvSpPr>
        <p:spPr bwMode="auto">
          <a:xfrm flipH="1">
            <a:off x="2698750" y="115888"/>
            <a:ext cx="3154363"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27" name="Line 30">
            <a:extLst>
              <a:ext uri="{FF2B5EF4-FFF2-40B4-BE49-F238E27FC236}">
                <a16:creationId xmlns:a16="http://schemas.microsoft.com/office/drawing/2014/main" id="{ED78393F-7257-C51D-CA44-D3FA66DE5F41}"/>
              </a:ext>
            </a:extLst>
          </p:cNvPr>
          <p:cNvSpPr>
            <a:spLocks noChangeShapeType="1"/>
          </p:cNvSpPr>
          <p:nvPr userDrawn="1"/>
        </p:nvSpPr>
        <p:spPr bwMode="auto">
          <a:xfrm flipH="1">
            <a:off x="2698750" y="404813"/>
            <a:ext cx="3154363"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1028" name="Rectangle 12">
            <a:extLst>
              <a:ext uri="{FF2B5EF4-FFF2-40B4-BE49-F238E27FC236}">
                <a16:creationId xmlns:a16="http://schemas.microsoft.com/office/drawing/2014/main" id="{72E76D97-8D1B-A7AE-148D-6535A16B29DC}"/>
              </a:ext>
            </a:extLst>
          </p:cNvPr>
          <p:cNvSpPr>
            <a:spLocks noChangeArrowheads="1"/>
          </p:cNvSpPr>
          <p:nvPr userDrawn="1"/>
        </p:nvSpPr>
        <p:spPr bwMode="auto">
          <a:xfrm>
            <a:off x="5781675" y="115888"/>
            <a:ext cx="3362325" cy="288925"/>
          </a:xfrm>
          <a:prstGeom prst="rect">
            <a:avLst/>
          </a:prstGeom>
          <a:solidFill>
            <a:srgbClr val="000080"/>
          </a:solidFill>
          <a:ln w="19050">
            <a:solidFill>
              <a:srgbClr val="000080"/>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it-IT" altLang="es-ES"/>
          </a:p>
        </p:txBody>
      </p:sp>
      <p:sp>
        <p:nvSpPr>
          <p:cNvPr id="1029" name="Rectangle 22">
            <a:extLst>
              <a:ext uri="{FF2B5EF4-FFF2-40B4-BE49-F238E27FC236}">
                <a16:creationId xmlns:a16="http://schemas.microsoft.com/office/drawing/2014/main" id="{E8B34606-E2D3-2FE4-6B3B-75028C92AE38}"/>
              </a:ext>
            </a:extLst>
          </p:cNvPr>
          <p:cNvSpPr>
            <a:spLocks noGrp="1" noChangeArrowheads="1"/>
          </p:cNvSpPr>
          <p:nvPr>
            <p:ph type="title"/>
          </p:nvPr>
        </p:nvSpPr>
        <p:spPr bwMode="auto">
          <a:xfrm>
            <a:off x="2987675" y="836613"/>
            <a:ext cx="569912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a:t>Haga clic para cambiar el estilo de título	</a:t>
            </a:r>
          </a:p>
        </p:txBody>
      </p:sp>
      <p:sp>
        <p:nvSpPr>
          <p:cNvPr id="1030" name="Rectangle 23">
            <a:extLst>
              <a:ext uri="{FF2B5EF4-FFF2-40B4-BE49-F238E27FC236}">
                <a16:creationId xmlns:a16="http://schemas.microsoft.com/office/drawing/2014/main" id="{959A58CA-15BD-8B85-03A0-017283FE6902}"/>
              </a:ext>
            </a:extLst>
          </p:cNvPr>
          <p:cNvSpPr>
            <a:spLocks noGrp="1" noChangeArrowheads="1"/>
          </p:cNvSpPr>
          <p:nvPr>
            <p:ph type="body" idx="1"/>
          </p:nvPr>
        </p:nvSpPr>
        <p:spPr bwMode="auto">
          <a:xfrm>
            <a:off x="2987675" y="1341438"/>
            <a:ext cx="5699125"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1031" name="Text Box 40">
            <a:extLst>
              <a:ext uri="{FF2B5EF4-FFF2-40B4-BE49-F238E27FC236}">
                <a16:creationId xmlns:a16="http://schemas.microsoft.com/office/drawing/2014/main" id="{9130CA38-4D52-0A10-CCBF-3E7DE4EAF785}"/>
              </a:ext>
            </a:extLst>
          </p:cNvPr>
          <p:cNvSpPr txBox="1">
            <a:spLocks noChangeArrowheads="1"/>
          </p:cNvSpPr>
          <p:nvPr userDrawn="1"/>
        </p:nvSpPr>
        <p:spPr bwMode="auto">
          <a:xfrm>
            <a:off x="7885113" y="150813"/>
            <a:ext cx="1223962" cy="214312"/>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defRPr/>
            </a:pPr>
            <a:r>
              <a:rPr lang="es-ES" altLang="es-ES" sz="800" b="1" dirty="0" err="1">
                <a:solidFill>
                  <a:schemeClr val="bg1"/>
                </a:solidFill>
              </a:rPr>
              <a:t>unitat</a:t>
            </a:r>
            <a:r>
              <a:rPr lang="es-ES" altLang="es-ES" sz="800" b="1" dirty="0">
                <a:solidFill>
                  <a:schemeClr val="bg1"/>
                </a:solidFill>
              </a:rPr>
              <a:t> 1</a:t>
            </a:r>
          </a:p>
        </p:txBody>
      </p:sp>
      <p:pic>
        <p:nvPicPr>
          <p:cNvPr id="1032" name="Picture 17" descr="Logo macmillan education_RGB.jpg">
            <a:extLst>
              <a:ext uri="{FF2B5EF4-FFF2-40B4-BE49-F238E27FC236}">
                <a16:creationId xmlns:a16="http://schemas.microsoft.com/office/drawing/2014/main" id="{24E98FE9-B373-24F1-9BC9-2B3C32773A24}"/>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675563" y="6264275"/>
            <a:ext cx="1306512"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6">
            <a:extLst>
              <a:ext uri="{FF2B5EF4-FFF2-40B4-BE49-F238E27FC236}">
                <a16:creationId xmlns:a16="http://schemas.microsoft.com/office/drawing/2014/main" id="{6A247172-59B0-3B8B-9D0F-04B859FC44FA}"/>
              </a:ext>
            </a:extLst>
          </p:cNvPr>
          <p:cNvSpPr/>
          <p:nvPr userDrawn="1"/>
        </p:nvSpPr>
        <p:spPr>
          <a:xfrm>
            <a:off x="3024188" y="6408738"/>
            <a:ext cx="1357312" cy="207962"/>
          </a:xfrm>
          <a:prstGeom prst="rect">
            <a:avLst/>
          </a:prstGeom>
        </p:spPr>
        <p:txBody>
          <a:bodyPr wrap="none">
            <a:spAutoFit/>
          </a:bodyPr>
          <a:lstStyle/>
          <a:p>
            <a:pPr eaLnBrk="1" hangingPunct="1">
              <a:defRPr/>
            </a:pPr>
            <a:r>
              <a:rPr lang="en-GB" sz="750" dirty="0">
                <a:solidFill>
                  <a:schemeClr val="bg1">
                    <a:lumMod val="50000"/>
                  </a:schemeClr>
                </a:solidFill>
                <a:latin typeface="Arial" charset="0"/>
              </a:rPr>
              <a:t>© </a:t>
            </a:r>
            <a:r>
              <a:rPr lang="en-GB" sz="750" b="1" dirty="0">
                <a:solidFill>
                  <a:schemeClr val="bg1">
                    <a:lumMod val="50000"/>
                  </a:schemeClr>
                </a:solidFill>
                <a:latin typeface="Arial" charset="0"/>
              </a:rPr>
              <a:t>MACMILLAN Education</a:t>
            </a:r>
            <a:endParaRPr lang="en-GB" sz="750" dirty="0">
              <a:solidFill>
                <a:schemeClr val="bg1">
                  <a:lumMod val="50000"/>
                </a:schemeClr>
              </a:solidFill>
              <a:latin typeface="Arial" charset="0"/>
            </a:endParaRPr>
          </a:p>
        </p:txBody>
      </p:sp>
      <p:pic>
        <p:nvPicPr>
          <p:cNvPr id="5" name="Imagen 4">
            <a:extLst>
              <a:ext uri="{FF2B5EF4-FFF2-40B4-BE49-F238E27FC236}">
                <a16:creationId xmlns:a16="http://schemas.microsoft.com/office/drawing/2014/main" id="{B1FA194F-910A-A344-B2BA-56D659307EFA}"/>
              </a:ext>
            </a:extLst>
          </p:cNvPr>
          <p:cNvPicPr>
            <a:picLocks noChangeAspect="1"/>
          </p:cNvPicPr>
          <p:nvPr userDrawn="1"/>
        </p:nvPicPr>
        <p:blipFill>
          <a:blip r:embed="rId14"/>
          <a:stretch>
            <a:fillRect/>
          </a:stretch>
        </p:blipFill>
        <p:spPr>
          <a:xfrm>
            <a:off x="1" y="0"/>
            <a:ext cx="2807804" cy="6857997"/>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rtl="0" eaLnBrk="0" fontAlgn="base" hangingPunct="0">
        <a:spcBef>
          <a:spcPct val="0"/>
        </a:spcBef>
        <a:spcAft>
          <a:spcPct val="0"/>
        </a:spcAft>
        <a:defRPr sz="1400" b="1">
          <a:solidFill>
            <a:srgbClr val="000080"/>
          </a:solidFill>
          <a:latin typeface="+mj-lt"/>
          <a:ea typeface="+mj-ea"/>
          <a:cs typeface="+mj-cs"/>
        </a:defRPr>
      </a:lvl1pPr>
      <a:lvl2pPr algn="ctr" rtl="0" eaLnBrk="0" fontAlgn="base" hangingPunct="0">
        <a:spcBef>
          <a:spcPct val="0"/>
        </a:spcBef>
        <a:spcAft>
          <a:spcPct val="0"/>
        </a:spcAft>
        <a:defRPr sz="1400" b="1">
          <a:solidFill>
            <a:srgbClr val="000080"/>
          </a:solidFill>
          <a:latin typeface="Arial" charset="0"/>
        </a:defRPr>
      </a:lvl2pPr>
      <a:lvl3pPr algn="ctr" rtl="0" eaLnBrk="0" fontAlgn="base" hangingPunct="0">
        <a:spcBef>
          <a:spcPct val="0"/>
        </a:spcBef>
        <a:spcAft>
          <a:spcPct val="0"/>
        </a:spcAft>
        <a:defRPr sz="1400" b="1">
          <a:solidFill>
            <a:srgbClr val="000080"/>
          </a:solidFill>
          <a:latin typeface="Arial" charset="0"/>
        </a:defRPr>
      </a:lvl3pPr>
      <a:lvl4pPr algn="ctr" rtl="0" eaLnBrk="0" fontAlgn="base" hangingPunct="0">
        <a:spcBef>
          <a:spcPct val="0"/>
        </a:spcBef>
        <a:spcAft>
          <a:spcPct val="0"/>
        </a:spcAft>
        <a:defRPr sz="1400" b="1">
          <a:solidFill>
            <a:srgbClr val="000080"/>
          </a:solidFill>
          <a:latin typeface="Arial" charset="0"/>
        </a:defRPr>
      </a:lvl4pPr>
      <a:lvl5pPr algn="ctr" rtl="0" eaLnBrk="0" fontAlgn="base" hangingPunct="0">
        <a:spcBef>
          <a:spcPct val="0"/>
        </a:spcBef>
        <a:spcAft>
          <a:spcPct val="0"/>
        </a:spcAft>
        <a:defRPr sz="1400" b="1">
          <a:solidFill>
            <a:srgbClr val="000080"/>
          </a:solidFill>
          <a:latin typeface="Arial" charset="0"/>
        </a:defRPr>
      </a:lvl5pPr>
      <a:lvl6pPr marL="457200" algn="ctr" rtl="0" fontAlgn="base">
        <a:spcBef>
          <a:spcPct val="0"/>
        </a:spcBef>
        <a:spcAft>
          <a:spcPct val="0"/>
        </a:spcAft>
        <a:defRPr sz="1400" b="1">
          <a:solidFill>
            <a:srgbClr val="000080"/>
          </a:solidFill>
          <a:latin typeface="Arial" charset="0"/>
        </a:defRPr>
      </a:lvl6pPr>
      <a:lvl7pPr marL="914400" algn="ctr" rtl="0" fontAlgn="base">
        <a:spcBef>
          <a:spcPct val="0"/>
        </a:spcBef>
        <a:spcAft>
          <a:spcPct val="0"/>
        </a:spcAft>
        <a:defRPr sz="1400" b="1">
          <a:solidFill>
            <a:srgbClr val="000080"/>
          </a:solidFill>
          <a:latin typeface="Arial" charset="0"/>
        </a:defRPr>
      </a:lvl7pPr>
      <a:lvl8pPr marL="1371600" algn="ctr" rtl="0" fontAlgn="base">
        <a:spcBef>
          <a:spcPct val="0"/>
        </a:spcBef>
        <a:spcAft>
          <a:spcPct val="0"/>
        </a:spcAft>
        <a:defRPr sz="1400" b="1">
          <a:solidFill>
            <a:srgbClr val="000080"/>
          </a:solidFill>
          <a:latin typeface="Arial" charset="0"/>
        </a:defRPr>
      </a:lvl8pPr>
      <a:lvl9pPr marL="1828800" algn="ctr" rtl="0" fontAlgn="base">
        <a:spcBef>
          <a:spcPct val="0"/>
        </a:spcBef>
        <a:spcAft>
          <a:spcPct val="0"/>
        </a:spcAft>
        <a:defRPr sz="1400" b="1">
          <a:solidFill>
            <a:srgbClr val="000080"/>
          </a:solidFill>
          <a:latin typeface="Arial" charset="0"/>
        </a:defRPr>
      </a:lvl9pPr>
    </p:titleStyle>
    <p:bodyStyle>
      <a:lvl1pPr marL="342900" indent="-342900" algn="just" rtl="0" eaLnBrk="0" fontAlgn="base" hangingPunct="0">
        <a:spcBef>
          <a:spcPct val="20000"/>
        </a:spcBef>
        <a:spcAft>
          <a:spcPct val="0"/>
        </a:spcAft>
        <a:buChar char="•"/>
        <a:defRPr sz="1400">
          <a:solidFill>
            <a:schemeClr val="tx1"/>
          </a:solidFill>
          <a:latin typeface="+mn-lt"/>
          <a:ea typeface="+mn-ea"/>
          <a:cs typeface="+mn-cs"/>
        </a:defRPr>
      </a:lvl1pPr>
      <a:lvl2pPr marL="742950" indent="-285750" algn="just" rtl="0" eaLnBrk="0" fontAlgn="base" hangingPunct="0">
        <a:spcBef>
          <a:spcPct val="20000"/>
        </a:spcBef>
        <a:spcAft>
          <a:spcPct val="0"/>
        </a:spcAft>
        <a:buChar char="–"/>
        <a:defRPr sz="1400">
          <a:solidFill>
            <a:schemeClr val="tx1"/>
          </a:solidFill>
          <a:latin typeface="+mn-lt"/>
        </a:defRPr>
      </a:lvl2pPr>
      <a:lvl3pPr marL="1143000" indent="-228600" algn="just" rtl="0" eaLnBrk="0" fontAlgn="base" hangingPunct="0">
        <a:spcBef>
          <a:spcPct val="20000"/>
        </a:spcBef>
        <a:spcAft>
          <a:spcPct val="0"/>
        </a:spcAft>
        <a:buChar char="•"/>
        <a:defRPr sz="1400">
          <a:solidFill>
            <a:schemeClr val="tx1"/>
          </a:solidFill>
          <a:latin typeface="+mn-lt"/>
        </a:defRPr>
      </a:lvl3pPr>
      <a:lvl4pPr marL="1600200" indent="-228600" algn="just" rtl="0" eaLnBrk="0" fontAlgn="base" hangingPunct="0">
        <a:spcBef>
          <a:spcPct val="20000"/>
        </a:spcBef>
        <a:spcAft>
          <a:spcPct val="0"/>
        </a:spcAft>
        <a:buChar char="–"/>
        <a:defRPr sz="1400">
          <a:solidFill>
            <a:schemeClr val="tx1"/>
          </a:solidFill>
          <a:latin typeface="+mn-lt"/>
        </a:defRPr>
      </a:lvl4pPr>
      <a:lvl5pPr marL="2057400" indent="-228600" algn="just" rtl="0" eaLnBrk="0" fontAlgn="base" hangingPunct="0">
        <a:spcBef>
          <a:spcPct val="20000"/>
        </a:spcBef>
        <a:spcAft>
          <a:spcPct val="0"/>
        </a:spcAft>
        <a:buChar char="»"/>
        <a:defRPr sz="1400">
          <a:solidFill>
            <a:schemeClr val="tx1"/>
          </a:solidFill>
          <a:latin typeface="+mn-lt"/>
        </a:defRPr>
      </a:lvl5pPr>
      <a:lvl6pPr marL="2514600" indent="-228600" algn="just" rtl="0" fontAlgn="base">
        <a:spcBef>
          <a:spcPct val="20000"/>
        </a:spcBef>
        <a:spcAft>
          <a:spcPct val="0"/>
        </a:spcAft>
        <a:buChar char="»"/>
        <a:defRPr sz="1400">
          <a:solidFill>
            <a:schemeClr val="tx1"/>
          </a:solidFill>
          <a:latin typeface="+mn-lt"/>
        </a:defRPr>
      </a:lvl6pPr>
      <a:lvl7pPr marL="2971800" indent="-228600" algn="just" rtl="0" fontAlgn="base">
        <a:spcBef>
          <a:spcPct val="20000"/>
        </a:spcBef>
        <a:spcAft>
          <a:spcPct val="0"/>
        </a:spcAft>
        <a:buChar char="»"/>
        <a:defRPr sz="1400">
          <a:solidFill>
            <a:schemeClr val="tx1"/>
          </a:solidFill>
          <a:latin typeface="+mn-lt"/>
        </a:defRPr>
      </a:lvl7pPr>
      <a:lvl8pPr marL="3429000" indent="-228600" algn="just" rtl="0" fontAlgn="base">
        <a:spcBef>
          <a:spcPct val="20000"/>
        </a:spcBef>
        <a:spcAft>
          <a:spcPct val="0"/>
        </a:spcAft>
        <a:buChar char="»"/>
        <a:defRPr sz="1400">
          <a:solidFill>
            <a:schemeClr val="tx1"/>
          </a:solidFill>
          <a:latin typeface="+mn-lt"/>
        </a:defRPr>
      </a:lvl8pPr>
      <a:lvl9pPr marL="3886200" indent="-228600" algn="just" rtl="0" fontAlgn="base">
        <a:spcBef>
          <a:spcPct val="20000"/>
        </a:spcBef>
        <a:spcAft>
          <a:spcPct val="0"/>
        </a:spcAft>
        <a:buChar char="»"/>
        <a:defRPr sz="14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Text Box 4">
            <a:extLst>
              <a:ext uri="{FF2B5EF4-FFF2-40B4-BE49-F238E27FC236}">
                <a16:creationId xmlns:a16="http://schemas.microsoft.com/office/drawing/2014/main" id="{12C55233-90F4-0F05-DD49-B17E55661663}"/>
              </a:ext>
            </a:extLst>
          </p:cNvPr>
          <p:cNvSpPr txBox="1">
            <a:spLocks noChangeArrowheads="1"/>
          </p:cNvSpPr>
          <p:nvPr/>
        </p:nvSpPr>
        <p:spPr bwMode="auto">
          <a:xfrm>
            <a:off x="2841625" y="2971800"/>
            <a:ext cx="6118225" cy="1066800"/>
          </a:xfrm>
          <a:prstGeom prst="rect">
            <a:avLst/>
          </a:prstGeom>
          <a:noFill/>
          <a:ln w="9525">
            <a:noFill/>
            <a:miter lim="800000"/>
            <a:headEnd/>
            <a:tailEnd/>
          </a:ln>
          <a:effectLst/>
        </p:spPr>
        <p:txBody>
          <a:bodyPr/>
          <a:lstStyle/>
          <a:p>
            <a:pPr algn="ctr" eaLnBrk="1" hangingPunct="1">
              <a:defRPr/>
            </a:pPr>
            <a:r>
              <a:rPr lang="ca-ES" sz="3200" b="1" noProof="0" dirty="0">
                <a:solidFill>
                  <a:srgbClr val="000080"/>
                </a:solidFill>
                <a:effectLst>
                  <a:outerShdw blurRad="38100" dist="38100" dir="2700000" algn="tl">
                    <a:srgbClr val="C0C0C0"/>
                  </a:outerShdw>
                </a:effectLst>
                <a:latin typeface="Arial" charset="0"/>
              </a:rPr>
              <a:t>Logística i aprovisionament</a:t>
            </a:r>
          </a:p>
        </p:txBody>
      </p:sp>
      <p:sp>
        <p:nvSpPr>
          <p:cNvPr id="4099" name="Text Box 5">
            <a:extLst>
              <a:ext uri="{FF2B5EF4-FFF2-40B4-BE49-F238E27FC236}">
                <a16:creationId xmlns:a16="http://schemas.microsoft.com/office/drawing/2014/main" id="{A2CB70D2-756B-5D09-8349-72F7911EDC4D}"/>
              </a:ext>
            </a:extLst>
          </p:cNvPr>
          <p:cNvSpPr txBox="1">
            <a:spLocks noChangeArrowheads="1"/>
          </p:cNvSpPr>
          <p:nvPr/>
        </p:nvSpPr>
        <p:spPr bwMode="auto">
          <a:xfrm>
            <a:off x="7094216" y="1944688"/>
            <a:ext cx="82105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ca-ES" sz="1200" b="1" noProof="0" dirty="0">
                <a:solidFill>
                  <a:srgbClr val="000080"/>
                </a:solidFill>
              </a:rPr>
              <a:t>u n i t a t</a:t>
            </a:r>
          </a:p>
        </p:txBody>
      </p:sp>
      <p:sp>
        <p:nvSpPr>
          <p:cNvPr id="4100" name="Text Box 6">
            <a:extLst>
              <a:ext uri="{FF2B5EF4-FFF2-40B4-BE49-F238E27FC236}">
                <a16:creationId xmlns:a16="http://schemas.microsoft.com/office/drawing/2014/main" id="{E0CC756A-9587-5155-EE33-E45FF1361C56}"/>
              </a:ext>
            </a:extLst>
          </p:cNvPr>
          <p:cNvSpPr txBox="1">
            <a:spLocks noChangeArrowheads="1"/>
          </p:cNvSpPr>
          <p:nvPr/>
        </p:nvSpPr>
        <p:spPr bwMode="auto">
          <a:xfrm>
            <a:off x="7758113" y="1700213"/>
            <a:ext cx="7493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50000"/>
              </a:spcBef>
              <a:buFontTx/>
              <a:buNone/>
            </a:pPr>
            <a:r>
              <a:rPr lang="ca-ES" sz="8000" b="1" noProof="0" dirty="0">
                <a:solidFill>
                  <a:srgbClr val="0066FF"/>
                </a:solidFill>
              </a:rPr>
              <a:t>1</a:t>
            </a:r>
          </a:p>
        </p:txBody>
      </p:sp>
      <p:sp>
        <p:nvSpPr>
          <p:cNvPr id="4101" name="Rectangle 7">
            <a:extLst>
              <a:ext uri="{FF2B5EF4-FFF2-40B4-BE49-F238E27FC236}">
                <a16:creationId xmlns:a16="http://schemas.microsoft.com/office/drawing/2014/main" id="{9682FDA5-6CD5-D435-8DB9-1265229620B4}"/>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ca-ES" sz="1800" noProof="0"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EF2B1626-AF91-97D7-33D5-61AB09909ECF}"/>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ca-ES" sz="1800" noProof="0" dirty="0"/>
          </a:p>
        </p:txBody>
      </p:sp>
      <p:sp>
        <p:nvSpPr>
          <p:cNvPr id="22531" name="Text Box 40">
            <a:extLst>
              <a:ext uri="{FF2B5EF4-FFF2-40B4-BE49-F238E27FC236}">
                <a16:creationId xmlns:a16="http://schemas.microsoft.com/office/drawing/2014/main" id="{FCD94A19-C551-8D86-A986-652416C49CC1}"/>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ca-ES" sz="800" b="1" noProof="0" dirty="0">
                <a:solidFill>
                  <a:schemeClr val="bg1"/>
                </a:solidFill>
              </a:rPr>
              <a:t>u n i t a t  1</a:t>
            </a:r>
          </a:p>
        </p:txBody>
      </p:sp>
      <p:sp>
        <p:nvSpPr>
          <p:cNvPr id="22532" name="1 Título">
            <a:extLst>
              <a:ext uri="{FF2B5EF4-FFF2-40B4-BE49-F238E27FC236}">
                <a16:creationId xmlns:a16="http://schemas.microsoft.com/office/drawing/2014/main" id="{CD6038B7-D9C0-EC98-C6F5-EB1DA475C74D}"/>
              </a:ext>
            </a:extLst>
          </p:cNvPr>
          <p:cNvSpPr txBox="1">
            <a:spLocks/>
          </p:cNvSpPr>
          <p:nvPr/>
        </p:nvSpPr>
        <p:spPr bwMode="auto">
          <a:xfrm>
            <a:off x="2843213" y="609600"/>
            <a:ext cx="6119812" cy="360363"/>
          </a:xfrm>
          <a:prstGeom prst="rect">
            <a:avLst/>
          </a:prstGeom>
          <a:solidFill>
            <a:srgbClr val="0064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a:spcBef>
                <a:spcPct val="0"/>
              </a:spcBef>
              <a:buFontTx/>
              <a:buNone/>
            </a:pPr>
            <a:r>
              <a:rPr lang="ca-ES" b="1" noProof="0" dirty="0">
                <a:solidFill>
                  <a:schemeClr val="bg1"/>
                </a:solidFill>
              </a:rPr>
              <a:t>Importància de l’aprovisionament</a:t>
            </a:r>
          </a:p>
        </p:txBody>
      </p:sp>
      <p:sp>
        <p:nvSpPr>
          <p:cNvPr id="22533" name="3 Rectángulo">
            <a:extLst>
              <a:ext uri="{FF2B5EF4-FFF2-40B4-BE49-F238E27FC236}">
                <a16:creationId xmlns:a16="http://schemas.microsoft.com/office/drawing/2014/main" id="{6CA5C094-675B-A29D-05CF-701187E84E29}"/>
              </a:ext>
            </a:extLst>
          </p:cNvPr>
          <p:cNvSpPr>
            <a:spLocks noChangeArrowheads="1"/>
          </p:cNvSpPr>
          <p:nvPr/>
        </p:nvSpPr>
        <p:spPr bwMode="auto">
          <a:xfrm>
            <a:off x="2843213" y="1158875"/>
            <a:ext cx="6119812" cy="5238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r>
              <a:rPr lang="ca-ES" noProof="0" dirty="0"/>
              <a:t>Un desenvolupament eficient de les funcions de l’aprovisionament donarà lloc a tres tipus de beneficis:</a:t>
            </a:r>
          </a:p>
        </p:txBody>
      </p:sp>
      <p:sp>
        <p:nvSpPr>
          <p:cNvPr id="11" name="10 Flecha abajo">
            <a:extLst>
              <a:ext uri="{FF2B5EF4-FFF2-40B4-BE49-F238E27FC236}">
                <a16:creationId xmlns:a16="http://schemas.microsoft.com/office/drawing/2014/main" id="{5057A653-40E9-DAF7-9FFC-C1E318BEEED7}"/>
              </a:ext>
            </a:extLst>
          </p:cNvPr>
          <p:cNvSpPr/>
          <p:nvPr/>
        </p:nvSpPr>
        <p:spPr>
          <a:xfrm>
            <a:off x="5476875" y="1765300"/>
            <a:ext cx="649288" cy="446088"/>
          </a:xfrm>
          <a:prstGeom prst="downArrow">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ca-ES" noProof="0" dirty="0"/>
          </a:p>
        </p:txBody>
      </p:sp>
      <p:graphicFrame>
        <p:nvGraphicFramePr>
          <p:cNvPr id="19" name="18 Diagrama">
            <a:extLst>
              <a:ext uri="{FF2B5EF4-FFF2-40B4-BE49-F238E27FC236}">
                <a16:creationId xmlns:a16="http://schemas.microsoft.com/office/drawing/2014/main" id="{818B3BE8-4554-D6F5-3964-27D7D6CDAF5E}"/>
              </a:ext>
            </a:extLst>
          </p:cNvPr>
          <p:cNvGraphicFramePr/>
          <p:nvPr>
            <p:extLst>
              <p:ext uri="{D42A27DB-BD31-4B8C-83A1-F6EECF244321}">
                <p14:modId xmlns:p14="http://schemas.microsoft.com/office/powerpoint/2010/main" val="1158125321"/>
              </p:ext>
            </p:extLst>
          </p:nvPr>
        </p:nvGraphicFramePr>
        <p:xfrm>
          <a:off x="3455877" y="2276872"/>
          <a:ext cx="4789598" cy="8640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2536" name="19 Rectángulo">
            <a:extLst>
              <a:ext uri="{FF2B5EF4-FFF2-40B4-BE49-F238E27FC236}">
                <a16:creationId xmlns:a16="http://schemas.microsoft.com/office/drawing/2014/main" id="{B312944D-02D2-E765-7DDC-F73C961B1419}"/>
              </a:ext>
            </a:extLst>
          </p:cNvPr>
          <p:cNvSpPr>
            <a:spLocks noChangeArrowheads="1"/>
          </p:cNvSpPr>
          <p:nvPr/>
        </p:nvSpPr>
        <p:spPr bwMode="auto">
          <a:xfrm>
            <a:off x="2843213" y="3336925"/>
            <a:ext cx="6119812" cy="73866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r>
              <a:rPr lang="ca-ES" noProof="0" dirty="0"/>
              <a:t>Per tal que l’aprovisionament sigui eficient, s’ha de dur a terme  de forma coherent i ordenada o, el que és el mateix, mitjançant el desenvolupament d’un pla específic denominat </a:t>
            </a:r>
            <a:r>
              <a:rPr lang="ca-ES" b="1" noProof="0" dirty="0">
                <a:solidFill>
                  <a:schemeClr val="accent1"/>
                </a:solidFill>
              </a:rPr>
              <a:t>Pla d’aprovisionament</a:t>
            </a:r>
            <a:r>
              <a:rPr lang="ca-ES" b="1" noProof="0" dirty="0"/>
              <a:t>.</a:t>
            </a:r>
          </a:p>
        </p:txBody>
      </p:sp>
      <p:sp>
        <p:nvSpPr>
          <p:cNvPr id="22537" name="20 Rectángulo">
            <a:extLst>
              <a:ext uri="{FF2B5EF4-FFF2-40B4-BE49-F238E27FC236}">
                <a16:creationId xmlns:a16="http://schemas.microsoft.com/office/drawing/2014/main" id="{FE03CCD1-B0AE-2245-94C0-3C5FE509157C}"/>
              </a:ext>
            </a:extLst>
          </p:cNvPr>
          <p:cNvSpPr>
            <a:spLocks noChangeArrowheads="1"/>
          </p:cNvSpPr>
          <p:nvPr/>
        </p:nvSpPr>
        <p:spPr bwMode="auto">
          <a:xfrm>
            <a:off x="2843213" y="4979988"/>
            <a:ext cx="6119812" cy="9540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spcBef>
                <a:spcPct val="0"/>
              </a:spcBef>
              <a:buFontTx/>
              <a:buNone/>
            </a:pPr>
            <a:r>
              <a:rPr lang="ca-ES" noProof="0" dirty="0"/>
              <a:t>El </a:t>
            </a:r>
            <a:r>
              <a:rPr lang="ca-ES" b="1" noProof="0" dirty="0"/>
              <a:t>pla d’aprovisionament </a:t>
            </a:r>
            <a:r>
              <a:rPr lang="ca-ES" noProof="0" dirty="0"/>
              <a:t>és el document de treball escrit, ordenat i definit per a un període concret, que té com a objectiu final l’elaboració i la implementació del programa de compres que respongui a les necessitats de l’empresa.</a:t>
            </a:r>
          </a:p>
        </p:txBody>
      </p:sp>
      <p:sp>
        <p:nvSpPr>
          <p:cNvPr id="32" name="31 Flecha abajo">
            <a:extLst>
              <a:ext uri="{FF2B5EF4-FFF2-40B4-BE49-F238E27FC236}">
                <a16:creationId xmlns:a16="http://schemas.microsoft.com/office/drawing/2014/main" id="{DA59705F-0E7A-5DC7-764F-C848A14FABD2}"/>
              </a:ext>
            </a:extLst>
          </p:cNvPr>
          <p:cNvSpPr/>
          <p:nvPr/>
        </p:nvSpPr>
        <p:spPr>
          <a:xfrm>
            <a:off x="5478463" y="4383088"/>
            <a:ext cx="647700" cy="504825"/>
          </a:xfrm>
          <a:prstGeom prst="downArrow">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ca-ES" noProof="0"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FA89FE8B-A9D5-857C-8202-EADEE6D7FA02}"/>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ca-ES" sz="1800" noProof="0" dirty="0"/>
          </a:p>
        </p:txBody>
      </p:sp>
      <p:sp>
        <p:nvSpPr>
          <p:cNvPr id="24579" name="Text Box 40">
            <a:extLst>
              <a:ext uri="{FF2B5EF4-FFF2-40B4-BE49-F238E27FC236}">
                <a16:creationId xmlns:a16="http://schemas.microsoft.com/office/drawing/2014/main" id="{F7C025EC-B1E3-B301-C5E7-BB3038FD5EE1}"/>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ca-ES" sz="800" b="1" noProof="0" dirty="0">
                <a:solidFill>
                  <a:schemeClr val="bg1"/>
                </a:solidFill>
              </a:rPr>
              <a:t>u n i t a t  1</a:t>
            </a:r>
          </a:p>
        </p:txBody>
      </p:sp>
      <p:sp>
        <p:nvSpPr>
          <p:cNvPr id="24580" name="1 Título">
            <a:extLst>
              <a:ext uri="{FF2B5EF4-FFF2-40B4-BE49-F238E27FC236}">
                <a16:creationId xmlns:a16="http://schemas.microsoft.com/office/drawing/2014/main" id="{D1457E05-1DE5-3114-61BF-40E96A328F83}"/>
              </a:ext>
            </a:extLst>
          </p:cNvPr>
          <p:cNvSpPr txBox="1">
            <a:spLocks/>
          </p:cNvSpPr>
          <p:nvPr/>
        </p:nvSpPr>
        <p:spPr bwMode="auto">
          <a:xfrm>
            <a:off x="2843213" y="609600"/>
            <a:ext cx="6119812" cy="360363"/>
          </a:xfrm>
          <a:prstGeom prst="rect">
            <a:avLst/>
          </a:prstGeom>
          <a:solidFill>
            <a:srgbClr val="0064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a:spcBef>
                <a:spcPct val="0"/>
              </a:spcBef>
              <a:buFontTx/>
              <a:buNone/>
            </a:pPr>
            <a:r>
              <a:rPr lang="ca-ES" b="1" noProof="0" dirty="0">
                <a:solidFill>
                  <a:schemeClr val="bg1"/>
                </a:solidFill>
              </a:rPr>
              <a:t>Pla d’aprovisionament</a:t>
            </a:r>
          </a:p>
        </p:txBody>
      </p:sp>
      <p:sp>
        <p:nvSpPr>
          <p:cNvPr id="24581" name="3 Rectángulo">
            <a:extLst>
              <a:ext uri="{FF2B5EF4-FFF2-40B4-BE49-F238E27FC236}">
                <a16:creationId xmlns:a16="http://schemas.microsoft.com/office/drawing/2014/main" id="{D962F839-5850-CF61-7EAB-1C702AF990C7}"/>
              </a:ext>
            </a:extLst>
          </p:cNvPr>
          <p:cNvSpPr>
            <a:spLocks noChangeArrowheads="1"/>
          </p:cNvSpPr>
          <p:nvPr/>
        </p:nvSpPr>
        <p:spPr bwMode="auto">
          <a:xfrm>
            <a:off x="2843213" y="1158875"/>
            <a:ext cx="6119812" cy="3079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r>
              <a:rPr lang="ca-ES" noProof="0" dirty="0"/>
              <a:t>El pla d’aprovisionament ha de contenir el reflectit a continuació:</a:t>
            </a:r>
          </a:p>
        </p:txBody>
      </p:sp>
      <p:sp>
        <p:nvSpPr>
          <p:cNvPr id="11" name="10 Flecha abajo">
            <a:extLst>
              <a:ext uri="{FF2B5EF4-FFF2-40B4-BE49-F238E27FC236}">
                <a16:creationId xmlns:a16="http://schemas.microsoft.com/office/drawing/2014/main" id="{1D415162-AB77-561A-4FB9-90EA8D790DED}"/>
              </a:ext>
            </a:extLst>
          </p:cNvPr>
          <p:cNvSpPr/>
          <p:nvPr/>
        </p:nvSpPr>
        <p:spPr>
          <a:xfrm>
            <a:off x="5476875" y="1557338"/>
            <a:ext cx="649288" cy="446087"/>
          </a:xfrm>
          <a:prstGeom prst="downArrow">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ca-ES" noProof="0" dirty="0"/>
          </a:p>
        </p:txBody>
      </p:sp>
      <p:graphicFrame>
        <p:nvGraphicFramePr>
          <p:cNvPr id="19" name="18 Diagrama">
            <a:extLst>
              <a:ext uri="{FF2B5EF4-FFF2-40B4-BE49-F238E27FC236}">
                <a16:creationId xmlns:a16="http://schemas.microsoft.com/office/drawing/2014/main" id="{BBA64F95-F42F-F9D5-E741-7D488306723C}"/>
              </a:ext>
            </a:extLst>
          </p:cNvPr>
          <p:cNvGraphicFramePr/>
          <p:nvPr>
            <p:extLst>
              <p:ext uri="{D42A27DB-BD31-4B8C-83A1-F6EECF244321}">
                <p14:modId xmlns:p14="http://schemas.microsoft.com/office/powerpoint/2010/main" val="1661418801"/>
              </p:ext>
            </p:extLst>
          </p:nvPr>
        </p:nvGraphicFramePr>
        <p:xfrm>
          <a:off x="3455877" y="2060848"/>
          <a:ext cx="4789598" cy="8640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4" name="19 Rectángulo">
            <a:extLst>
              <a:ext uri="{FF2B5EF4-FFF2-40B4-BE49-F238E27FC236}">
                <a16:creationId xmlns:a16="http://schemas.microsoft.com/office/drawing/2014/main" id="{73276338-1F8A-26F1-4DF5-6FCA05A0202E}"/>
              </a:ext>
            </a:extLst>
          </p:cNvPr>
          <p:cNvSpPr>
            <a:spLocks noChangeArrowheads="1"/>
          </p:cNvSpPr>
          <p:nvPr/>
        </p:nvSpPr>
        <p:spPr bwMode="auto">
          <a:xfrm>
            <a:off x="2843213" y="3608388"/>
            <a:ext cx="6119812" cy="739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r>
              <a:rPr lang="ca-ES" noProof="0" dirty="0"/>
              <a:t>Els mercats globalitzats, cada cop més competitius i canviants, exigeixen a les empreses ser competitives i atendre les necessitats. Així, l'aplicació de les noves tecnologies permetrà millorar-ne la competitivitat</a:t>
            </a:r>
            <a:r>
              <a:rPr lang="ca-ES" b="1" noProof="0" dirty="0"/>
              <a:t>.</a:t>
            </a:r>
          </a:p>
        </p:txBody>
      </p:sp>
      <p:sp>
        <p:nvSpPr>
          <p:cNvPr id="24585" name="20 Rectángulo">
            <a:extLst>
              <a:ext uri="{FF2B5EF4-FFF2-40B4-BE49-F238E27FC236}">
                <a16:creationId xmlns:a16="http://schemas.microsoft.com/office/drawing/2014/main" id="{CC552BF1-9F01-BF4D-5273-5DE6240AA807}"/>
              </a:ext>
            </a:extLst>
          </p:cNvPr>
          <p:cNvSpPr>
            <a:spLocks noChangeArrowheads="1"/>
          </p:cNvSpPr>
          <p:nvPr/>
        </p:nvSpPr>
        <p:spPr bwMode="auto">
          <a:xfrm>
            <a:off x="2843213" y="5054600"/>
            <a:ext cx="6119812" cy="116955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spcBef>
                <a:spcPct val="0"/>
              </a:spcBef>
              <a:buFontTx/>
              <a:buNone/>
            </a:pPr>
            <a:r>
              <a:rPr lang="ca-ES" noProof="0" dirty="0"/>
              <a:t>Les TIC més utilitzades són: Sistemes de planificació de recursos (ERP), Gestió de relacions amb el client (CRM), Intercanvi electrònic de dades (EDI), Sistemes d'identificació per radiofreqüència (RFID), Gestió de magatzems (SGA), Gestió de comandes (OMS), </a:t>
            </a:r>
            <a:r>
              <a:rPr lang="ca-ES" noProof="0" dirty="0" err="1"/>
              <a:t>Forecasting</a:t>
            </a:r>
            <a:r>
              <a:rPr lang="ca-ES" noProof="0" dirty="0"/>
              <a:t> i Software de facturació; poden aparèixer combinades a suites (SGE).</a:t>
            </a:r>
          </a:p>
        </p:txBody>
      </p:sp>
      <p:sp>
        <p:nvSpPr>
          <p:cNvPr id="32" name="31 Flecha abajo">
            <a:extLst>
              <a:ext uri="{FF2B5EF4-FFF2-40B4-BE49-F238E27FC236}">
                <a16:creationId xmlns:a16="http://schemas.microsoft.com/office/drawing/2014/main" id="{898DDFD0-F40F-3DF5-8841-B385563202DE}"/>
              </a:ext>
            </a:extLst>
          </p:cNvPr>
          <p:cNvSpPr/>
          <p:nvPr/>
        </p:nvSpPr>
        <p:spPr>
          <a:xfrm>
            <a:off x="5478463" y="4478338"/>
            <a:ext cx="647700" cy="504825"/>
          </a:xfrm>
          <a:prstGeom prst="downArrow">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ca-ES" noProof="0" dirty="0"/>
          </a:p>
        </p:txBody>
      </p:sp>
      <p:sp>
        <p:nvSpPr>
          <p:cNvPr id="24587" name="1 Título">
            <a:extLst>
              <a:ext uri="{FF2B5EF4-FFF2-40B4-BE49-F238E27FC236}">
                <a16:creationId xmlns:a16="http://schemas.microsoft.com/office/drawing/2014/main" id="{C034E141-2700-AA16-0A73-15D0197441EC}"/>
              </a:ext>
            </a:extLst>
          </p:cNvPr>
          <p:cNvSpPr txBox="1">
            <a:spLocks/>
          </p:cNvSpPr>
          <p:nvPr/>
        </p:nvSpPr>
        <p:spPr bwMode="auto">
          <a:xfrm>
            <a:off x="2843213" y="3122613"/>
            <a:ext cx="6119812" cy="360362"/>
          </a:xfrm>
          <a:prstGeom prst="rect">
            <a:avLst/>
          </a:prstGeom>
          <a:solidFill>
            <a:srgbClr val="0064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a:spcBef>
                <a:spcPct val="0"/>
              </a:spcBef>
              <a:buFontTx/>
              <a:buNone/>
            </a:pPr>
            <a:r>
              <a:rPr lang="ca-ES" b="1" noProof="0" dirty="0">
                <a:solidFill>
                  <a:schemeClr val="bg1"/>
                </a:solidFill>
              </a:rPr>
              <a:t>TIC en l’aprovisionament</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4B6DCBB1-8C57-6305-7B34-AB8C8C82E209}"/>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ca-ES" sz="1800" noProof="0" dirty="0"/>
          </a:p>
        </p:txBody>
      </p:sp>
      <p:sp>
        <p:nvSpPr>
          <p:cNvPr id="6147" name="Text Box 40">
            <a:extLst>
              <a:ext uri="{FF2B5EF4-FFF2-40B4-BE49-F238E27FC236}">
                <a16:creationId xmlns:a16="http://schemas.microsoft.com/office/drawing/2014/main" id="{99E6FD73-2725-4064-CB33-42D70FC3B1D1}"/>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ca-ES" sz="800" b="1" noProof="0" dirty="0">
                <a:solidFill>
                  <a:schemeClr val="bg1"/>
                </a:solidFill>
              </a:rPr>
              <a:t>u n i t a t  1</a:t>
            </a:r>
          </a:p>
        </p:txBody>
      </p:sp>
      <p:pic>
        <p:nvPicPr>
          <p:cNvPr id="3" name="Imagen 2">
            <a:extLst>
              <a:ext uri="{FF2B5EF4-FFF2-40B4-BE49-F238E27FC236}">
                <a16:creationId xmlns:a16="http://schemas.microsoft.com/office/drawing/2014/main" id="{70FE38B0-8A44-26D4-2EFF-88FE508F3140}"/>
              </a:ext>
            </a:extLst>
          </p:cNvPr>
          <p:cNvPicPr>
            <a:picLocks noChangeAspect="1"/>
          </p:cNvPicPr>
          <p:nvPr/>
        </p:nvPicPr>
        <p:blipFill>
          <a:blip r:embed="rId3"/>
          <a:stretch>
            <a:fillRect/>
          </a:stretch>
        </p:blipFill>
        <p:spPr>
          <a:xfrm>
            <a:off x="3527884" y="476672"/>
            <a:ext cx="4573253" cy="5639882"/>
          </a:xfrm>
          <a:prstGeom prst="rect">
            <a:avLst/>
          </a:prstGeom>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9D25B4EA-2666-F726-C8D7-8D6A79B4A309}"/>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ca-ES" sz="1800" noProof="0" dirty="0"/>
          </a:p>
        </p:txBody>
      </p:sp>
      <p:sp>
        <p:nvSpPr>
          <p:cNvPr id="8195" name="Text Box 40">
            <a:extLst>
              <a:ext uri="{FF2B5EF4-FFF2-40B4-BE49-F238E27FC236}">
                <a16:creationId xmlns:a16="http://schemas.microsoft.com/office/drawing/2014/main" id="{5140D040-C59F-3FE7-F80D-4CA40DD5D1F2}"/>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ca-ES" sz="800" b="1" noProof="0" dirty="0">
                <a:solidFill>
                  <a:schemeClr val="bg1"/>
                </a:solidFill>
              </a:rPr>
              <a:t>u n i t a t  1</a:t>
            </a:r>
          </a:p>
        </p:txBody>
      </p:sp>
      <p:sp>
        <p:nvSpPr>
          <p:cNvPr id="7" name="1 Título">
            <a:extLst>
              <a:ext uri="{FF2B5EF4-FFF2-40B4-BE49-F238E27FC236}">
                <a16:creationId xmlns:a16="http://schemas.microsoft.com/office/drawing/2014/main" id="{241F12D5-4655-10FD-ACA7-19CFDA1CAC91}"/>
              </a:ext>
            </a:extLst>
          </p:cNvPr>
          <p:cNvSpPr txBox="1">
            <a:spLocks/>
          </p:cNvSpPr>
          <p:nvPr/>
        </p:nvSpPr>
        <p:spPr bwMode="auto">
          <a:xfrm>
            <a:off x="2987675" y="541338"/>
            <a:ext cx="5688013" cy="358775"/>
          </a:xfrm>
          <a:prstGeom prst="rect">
            <a:avLst/>
          </a:prstGeom>
          <a:noFill/>
          <a:ln w="9525">
            <a:noFill/>
            <a:miter lim="800000"/>
            <a:headEnd/>
            <a:tailEnd/>
          </a:ln>
        </p:spPr>
        <p:txBody>
          <a:bodyPr anchor="ctr"/>
          <a:lstStyle/>
          <a:p>
            <a:pPr algn="ctr">
              <a:defRPr/>
            </a:pPr>
            <a:r>
              <a:rPr lang="ca-ES" sz="1400" b="1" kern="0" noProof="0" dirty="0">
                <a:solidFill>
                  <a:srgbClr val="000080"/>
                </a:solidFill>
                <a:latin typeface="+mj-lt"/>
                <a:ea typeface="+mj-ea"/>
                <a:cs typeface="+mj-cs"/>
              </a:rPr>
              <a:t>Concepte de logística empresarial</a:t>
            </a:r>
            <a:endParaRPr lang="ca-ES" sz="1400" b="1" kern="0" noProof="0" dirty="0">
              <a:solidFill>
                <a:srgbClr val="000080"/>
              </a:solidFill>
              <a:latin typeface="+mj-lt"/>
              <a:ea typeface="ＭＳ Ｐゴシック" pitchFamily="34" charset="-128"/>
              <a:cs typeface="+mj-cs"/>
            </a:endParaRPr>
          </a:p>
        </p:txBody>
      </p:sp>
      <p:sp>
        <p:nvSpPr>
          <p:cNvPr id="8197" name="4 CuadroTexto">
            <a:extLst>
              <a:ext uri="{FF2B5EF4-FFF2-40B4-BE49-F238E27FC236}">
                <a16:creationId xmlns:a16="http://schemas.microsoft.com/office/drawing/2014/main" id="{807901BA-90C6-A55C-25CC-26A32915C30F}"/>
              </a:ext>
            </a:extLst>
          </p:cNvPr>
          <p:cNvSpPr txBox="1">
            <a:spLocks noChangeArrowheads="1"/>
          </p:cNvSpPr>
          <p:nvPr/>
        </p:nvSpPr>
        <p:spPr bwMode="auto">
          <a:xfrm>
            <a:off x="2860675" y="2192338"/>
            <a:ext cx="6121400" cy="138499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r>
              <a:rPr lang="ca-ES" noProof="0" dirty="0"/>
              <a:t>Podem definir la </a:t>
            </a:r>
            <a:r>
              <a:rPr lang="ca-ES" b="1" noProof="0" dirty="0"/>
              <a:t>logística</a:t>
            </a:r>
            <a:r>
              <a:rPr lang="ca-ES" noProof="0" dirty="0"/>
              <a:t> com un conjunt de tècniques que permeten millorar la gestió de les mercaderies físiques i la informació documental que es genera en aquest procés, aconseguint la coordinació entre els recursos que l’empresa utilitza per al seu desenvolupament i la demanda que té aquesta mateixa empresa, a fi d’assegurar un nivell determinat de servei al menor cost possible.</a:t>
            </a:r>
          </a:p>
        </p:txBody>
      </p:sp>
      <p:sp>
        <p:nvSpPr>
          <p:cNvPr id="8198" name="1 Rectángulo">
            <a:extLst>
              <a:ext uri="{FF2B5EF4-FFF2-40B4-BE49-F238E27FC236}">
                <a16:creationId xmlns:a16="http://schemas.microsoft.com/office/drawing/2014/main" id="{A56E13E4-4B45-E701-309F-ABDE3C8E6C0F}"/>
              </a:ext>
            </a:extLst>
          </p:cNvPr>
          <p:cNvSpPr>
            <a:spLocks noChangeArrowheads="1"/>
          </p:cNvSpPr>
          <p:nvPr/>
        </p:nvSpPr>
        <p:spPr bwMode="auto">
          <a:xfrm>
            <a:off x="2843213" y="1076325"/>
            <a:ext cx="6121400" cy="73866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spcBef>
                <a:spcPct val="0"/>
              </a:spcBef>
              <a:buFontTx/>
              <a:buNone/>
            </a:pPr>
            <a:r>
              <a:rPr lang="ca-ES" noProof="0" dirty="0"/>
              <a:t>El </a:t>
            </a:r>
            <a:r>
              <a:rPr lang="ca-ES" b="1" noProof="0" dirty="0"/>
              <a:t>concepte de logística </a:t>
            </a:r>
            <a:r>
              <a:rPr lang="ca-ES" noProof="0" dirty="0"/>
              <a:t>ha anat evolucionant en el temps de forma simultània al desenvolupament de l’aplicació de polítiques i estratègies de màrqueting a les empreses.</a:t>
            </a:r>
          </a:p>
        </p:txBody>
      </p:sp>
      <p:sp>
        <p:nvSpPr>
          <p:cNvPr id="8199" name="3 Rectángulo">
            <a:extLst>
              <a:ext uri="{FF2B5EF4-FFF2-40B4-BE49-F238E27FC236}">
                <a16:creationId xmlns:a16="http://schemas.microsoft.com/office/drawing/2014/main" id="{DF0EF9DA-950B-1437-2B29-2D9BFC4D93FA}"/>
              </a:ext>
            </a:extLst>
          </p:cNvPr>
          <p:cNvSpPr>
            <a:spLocks noChangeArrowheads="1"/>
          </p:cNvSpPr>
          <p:nvPr/>
        </p:nvSpPr>
        <p:spPr bwMode="auto">
          <a:xfrm>
            <a:off x="2872671" y="4413504"/>
            <a:ext cx="6119812" cy="954107"/>
          </a:xfrm>
          <a:prstGeom prst="rect">
            <a:avLst/>
          </a:prstGeom>
          <a:solidFill>
            <a:srgbClr val="99CCFF"/>
          </a:solidFill>
          <a:ln w="9525">
            <a:solidFill>
              <a:srgbClr val="99CCFF"/>
            </a:solidFill>
            <a:miter lim="800000"/>
            <a:headEnd/>
            <a:tailEnd/>
          </a:ln>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spcBef>
                <a:spcPct val="0"/>
              </a:spcBef>
              <a:buFontTx/>
              <a:buNone/>
            </a:pPr>
            <a:r>
              <a:rPr lang="ca-ES" noProof="0" dirty="0"/>
              <a:t>Una bona gestió logística </a:t>
            </a:r>
            <a:r>
              <a:rPr lang="ca-ES" b="1" noProof="0" dirty="0"/>
              <a:t>assegurarà un millor servei i una millor qualitat</a:t>
            </a:r>
            <a:r>
              <a:rPr lang="ca-ES" noProof="0" dirty="0"/>
              <a:t>, ja que per a la seva aplicació s’han de seguir uns estàndards mínims prèviament establerts per l’empresa, complint sempre amb els requisits exigits per la normativa vigent.</a:t>
            </a:r>
          </a:p>
        </p:txBody>
      </p:sp>
      <p:sp>
        <p:nvSpPr>
          <p:cNvPr id="15" name="14 Flecha abajo">
            <a:extLst>
              <a:ext uri="{FF2B5EF4-FFF2-40B4-BE49-F238E27FC236}">
                <a16:creationId xmlns:a16="http://schemas.microsoft.com/office/drawing/2014/main" id="{5810DE5A-CD2B-3C80-3C01-512FBB7D9038}"/>
              </a:ext>
            </a:extLst>
          </p:cNvPr>
          <p:cNvSpPr/>
          <p:nvPr/>
        </p:nvSpPr>
        <p:spPr>
          <a:xfrm>
            <a:off x="5551488" y="3752850"/>
            <a:ext cx="649287" cy="506413"/>
          </a:xfrm>
          <a:prstGeom prst="downArrow">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ca-ES" noProof="0"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AFE60BA8-B44A-D26A-608C-50D7DFD7C03B}"/>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ca-ES" sz="1800" noProof="0" dirty="0"/>
          </a:p>
        </p:txBody>
      </p:sp>
      <p:sp>
        <p:nvSpPr>
          <p:cNvPr id="10243" name="Text Box 40">
            <a:extLst>
              <a:ext uri="{FF2B5EF4-FFF2-40B4-BE49-F238E27FC236}">
                <a16:creationId xmlns:a16="http://schemas.microsoft.com/office/drawing/2014/main" id="{64345C3B-2650-7AD0-B100-68EC9C6690EC}"/>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ca-ES" sz="800" b="1" noProof="0" dirty="0">
                <a:solidFill>
                  <a:schemeClr val="bg1"/>
                </a:solidFill>
              </a:rPr>
              <a:t>u n i t a t  1</a:t>
            </a:r>
          </a:p>
        </p:txBody>
      </p:sp>
      <p:pic>
        <p:nvPicPr>
          <p:cNvPr id="10244" name="8 Imagen">
            <a:extLst>
              <a:ext uri="{FF2B5EF4-FFF2-40B4-BE49-F238E27FC236}">
                <a16:creationId xmlns:a16="http://schemas.microsoft.com/office/drawing/2014/main" id="{B566BC99-B72A-82B1-8E9B-C2CB1278242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bwMode="auto">
          <a:xfrm>
            <a:off x="3723512" y="1652588"/>
            <a:ext cx="3881376" cy="479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1 Título">
            <a:extLst>
              <a:ext uri="{FF2B5EF4-FFF2-40B4-BE49-F238E27FC236}">
                <a16:creationId xmlns:a16="http://schemas.microsoft.com/office/drawing/2014/main" id="{CA22A00C-DF12-C628-1928-6A3985C1FC8F}"/>
              </a:ext>
            </a:extLst>
          </p:cNvPr>
          <p:cNvSpPr txBox="1">
            <a:spLocks/>
          </p:cNvSpPr>
          <p:nvPr/>
        </p:nvSpPr>
        <p:spPr bwMode="auto">
          <a:xfrm>
            <a:off x="2700338" y="512763"/>
            <a:ext cx="6408737" cy="360362"/>
          </a:xfrm>
          <a:prstGeom prst="rect">
            <a:avLst/>
          </a:prstGeom>
          <a:noFill/>
          <a:ln w="9525">
            <a:noFill/>
            <a:miter lim="800000"/>
            <a:headEnd/>
            <a:tailEnd/>
          </a:ln>
        </p:spPr>
        <p:txBody>
          <a:bodyPr anchor="ctr"/>
          <a:lstStyle/>
          <a:p>
            <a:pPr algn="ctr">
              <a:defRPr/>
            </a:pPr>
            <a:r>
              <a:rPr lang="ca-ES" sz="1400" b="1" kern="0" noProof="0" dirty="0">
                <a:solidFill>
                  <a:srgbClr val="000080"/>
                </a:solidFill>
                <a:latin typeface="+mj-lt"/>
                <a:ea typeface="+mj-ea"/>
                <a:cs typeface="+mj-cs"/>
              </a:rPr>
              <a:t>Funcions de la logística</a:t>
            </a:r>
            <a:endParaRPr lang="ca-ES" sz="1400" b="1" kern="0" noProof="0" dirty="0">
              <a:solidFill>
                <a:srgbClr val="000080"/>
              </a:solidFill>
              <a:latin typeface="+mj-lt"/>
              <a:ea typeface="ＭＳ Ｐゴシック" pitchFamily="34" charset="-128"/>
              <a:cs typeface="+mj-cs"/>
            </a:endParaRPr>
          </a:p>
        </p:txBody>
      </p:sp>
      <p:sp>
        <p:nvSpPr>
          <p:cNvPr id="10246" name="1 Rectángulo">
            <a:extLst>
              <a:ext uri="{FF2B5EF4-FFF2-40B4-BE49-F238E27FC236}">
                <a16:creationId xmlns:a16="http://schemas.microsoft.com/office/drawing/2014/main" id="{7D65BBF8-5D9C-611D-6E8A-BCAD5D4B3783}"/>
              </a:ext>
            </a:extLst>
          </p:cNvPr>
          <p:cNvSpPr>
            <a:spLocks noChangeArrowheads="1"/>
          </p:cNvSpPr>
          <p:nvPr/>
        </p:nvSpPr>
        <p:spPr bwMode="auto">
          <a:xfrm>
            <a:off x="2844800" y="915988"/>
            <a:ext cx="6119813" cy="73866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spcBef>
                <a:spcPct val="0"/>
              </a:spcBef>
              <a:buFontTx/>
              <a:buNone/>
            </a:pPr>
            <a:r>
              <a:rPr lang="ca-ES" noProof="0" dirty="0"/>
              <a:t>La logística s’entén com un sistema integral que pot prendre diferents formes organitzatives però que, en qualsevol cas, ha d’incidir en tres àrees diferents, complint les funcions següents:</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8152CFCF-403D-2AA6-87E3-519035123C2E}"/>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ca-ES" sz="1800" noProof="0" dirty="0"/>
          </a:p>
        </p:txBody>
      </p:sp>
      <p:sp>
        <p:nvSpPr>
          <p:cNvPr id="12291" name="Text Box 40">
            <a:extLst>
              <a:ext uri="{FF2B5EF4-FFF2-40B4-BE49-F238E27FC236}">
                <a16:creationId xmlns:a16="http://schemas.microsoft.com/office/drawing/2014/main" id="{02943446-0509-85DB-E1B7-372B5BEC99F8}"/>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ca-ES" sz="800" b="1" noProof="0" dirty="0">
                <a:solidFill>
                  <a:schemeClr val="bg1"/>
                </a:solidFill>
              </a:rPr>
              <a:t>u n i t a t  1</a:t>
            </a:r>
          </a:p>
        </p:txBody>
      </p:sp>
      <p:pic>
        <p:nvPicPr>
          <p:cNvPr id="12292" name="8 Imagen">
            <a:extLst>
              <a:ext uri="{FF2B5EF4-FFF2-40B4-BE49-F238E27FC236}">
                <a16:creationId xmlns:a16="http://schemas.microsoft.com/office/drawing/2014/main" id="{612336FC-6554-A237-1C1E-EC106485D1C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bwMode="auto">
          <a:xfrm>
            <a:off x="2843213" y="2228170"/>
            <a:ext cx="6259512" cy="3087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1 Título">
            <a:extLst>
              <a:ext uri="{FF2B5EF4-FFF2-40B4-BE49-F238E27FC236}">
                <a16:creationId xmlns:a16="http://schemas.microsoft.com/office/drawing/2014/main" id="{99F5272F-60B3-BA07-A622-09D324E80D54}"/>
              </a:ext>
            </a:extLst>
          </p:cNvPr>
          <p:cNvSpPr txBox="1">
            <a:spLocks/>
          </p:cNvSpPr>
          <p:nvPr/>
        </p:nvSpPr>
        <p:spPr bwMode="auto">
          <a:xfrm>
            <a:off x="2708275" y="539750"/>
            <a:ext cx="6408738" cy="360363"/>
          </a:xfrm>
          <a:prstGeom prst="rect">
            <a:avLst/>
          </a:prstGeom>
          <a:noFill/>
          <a:ln w="9525">
            <a:noFill/>
            <a:miter lim="800000"/>
            <a:headEnd/>
            <a:tailEnd/>
          </a:ln>
        </p:spPr>
        <p:txBody>
          <a:bodyPr anchor="ctr"/>
          <a:lstStyle/>
          <a:p>
            <a:pPr algn="ctr">
              <a:defRPr/>
            </a:pPr>
            <a:r>
              <a:rPr lang="ca-ES" sz="1400" b="1" kern="0" noProof="0" dirty="0">
                <a:solidFill>
                  <a:srgbClr val="000080"/>
                </a:solidFill>
                <a:latin typeface="+mj-lt"/>
                <a:ea typeface="+mj-ea"/>
                <a:cs typeface="+mj-cs"/>
              </a:rPr>
              <a:t>Objectius de la logística</a:t>
            </a:r>
            <a:endParaRPr lang="ca-ES" sz="1400" b="1" kern="0" noProof="0" dirty="0">
              <a:solidFill>
                <a:srgbClr val="000080"/>
              </a:solidFill>
              <a:latin typeface="+mj-lt"/>
              <a:ea typeface="ＭＳ Ｐゴシック" pitchFamily="34" charset="-128"/>
              <a:cs typeface="+mj-cs"/>
            </a:endParaRPr>
          </a:p>
        </p:txBody>
      </p:sp>
      <p:sp>
        <p:nvSpPr>
          <p:cNvPr id="12294" name="2 Rectángulo">
            <a:extLst>
              <a:ext uri="{FF2B5EF4-FFF2-40B4-BE49-F238E27FC236}">
                <a16:creationId xmlns:a16="http://schemas.microsoft.com/office/drawing/2014/main" id="{FB67FAEA-718D-00B3-4272-1A32AF6E3E96}"/>
              </a:ext>
            </a:extLst>
          </p:cNvPr>
          <p:cNvSpPr>
            <a:spLocks noChangeArrowheads="1"/>
          </p:cNvSpPr>
          <p:nvPr/>
        </p:nvSpPr>
        <p:spPr bwMode="auto">
          <a:xfrm>
            <a:off x="2843213" y="944563"/>
            <a:ext cx="6121400" cy="95410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spcBef>
                <a:spcPct val="0"/>
              </a:spcBef>
              <a:buFontTx/>
              <a:buNone/>
            </a:pPr>
            <a:r>
              <a:rPr lang="ca-ES" noProof="0" dirty="0"/>
              <a:t>L’objectiu general és </a:t>
            </a:r>
            <a:r>
              <a:rPr lang="ca-ES" b="1" noProof="0" dirty="0"/>
              <a:t>respondre a les necessitats de la distribució, interna i externa, amb eficiència. </a:t>
            </a:r>
            <a:r>
              <a:rPr lang="ca-ES" noProof="0" dirty="0"/>
              <a:t>Aquest objectiu es pot dividir en una sèrie d’o</a:t>
            </a:r>
            <a:r>
              <a:rPr lang="ca-ES" b="1" noProof="0" dirty="0"/>
              <a:t>bjectius específics </a:t>
            </a:r>
            <a:r>
              <a:rPr lang="ca-ES" noProof="0" dirty="0"/>
              <a:t>que, relacionats amb les funcions logístiques, s’enumeren de la forma següent:</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10CA8CCB-2B80-CF62-E7B2-1CC667012A51}"/>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ca-ES" sz="1800" noProof="0" dirty="0"/>
          </a:p>
        </p:txBody>
      </p:sp>
      <p:sp>
        <p:nvSpPr>
          <p:cNvPr id="14339" name="Text Box 40">
            <a:extLst>
              <a:ext uri="{FF2B5EF4-FFF2-40B4-BE49-F238E27FC236}">
                <a16:creationId xmlns:a16="http://schemas.microsoft.com/office/drawing/2014/main" id="{646638AB-9A21-7F7D-CDC4-0D5D000D1546}"/>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ca-ES" sz="800" b="1" noProof="0" dirty="0">
                <a:solidFill>
                  <a:schemeClr val="bg1"/>
                </a:solidFill>
              </a:rPr>
              <a:t>u n i t a t  1</a:t>
            </a:r>
          </a:p>
        </p:txBody>
      </p:sp>
      <p:sp>
        <p:nvSpPr>
          <p:cNvPr id="14340" name="4 CuadroTexto">
            <a:extLst>
              <a:ext uri="{FF2B5EF4-FFF2-40B4-BE49-F238E27FC236}">
                <a16:creationId xmlns:a16="http://schemas.microsoft.com/office/drawing/2014/main" id="{4F97BF3D-7616-A39B-B1C2-F9DDEF679CD8}"/>
              </a:ext>
            </a:extLst>
          </p:cNvPr>
          <p:cNvSpPr txBox="1">
            <a:spLocks noChangeArrowheads="1"/>
          </p:cNvSpPr>
          <p:nvPr/>
        </p:nvSpPr>
        <p:spPr bwMode="auto">
          <a:xfrm>
            <a:off x="2844800" y="900113"/>
            <a:ext cx="6119813" cy="95410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r>
              <a:rPr lang="ca-ES" noProof="0" dirty="0"/>
              <a:t>L’</a:t>
            </a:r>
            <a:r>
              <a:rPr lang="ca-ES" b="1" noProof="0" dirty="0"/>
              <a:t>aprovisionament </a:t>
            </a:r>
            <a:r>
              <a:rPr lang="ca-ES" noProof="0" dirty="0"/>
              <a:t>és el procés que, de forma eficient, duu a terme una empresa per garantir-se la disponibilitat dels productes i serveis externs necessaris per al desenvolupament de la seva activitat i, per tant, per a l’assoliment dels seus objectius estratègics.</a:t>
            </a:r>
          </a:p>
        </p:txBody>
      </p:sp>
      <p:sp>
        <p:nvSpPr>
          <p:cNvPr id="10" name="1 Título">
            <a:extLst>
              <a:ext uri="{FF2B5EF4-FFF2-40B4-BE49-F238E27FC236}">
                <a16:creationId xmlns:a16="http://schemas.microsoft.com/office/drawing/2014/main" id="{A5D6C899-EC77-B61E-D362-2438682FC925}"/>
              </a:ext>
            </a:extLst>
          </p:cNvPr>
          <p:cNvSpPr txBox="1">
            <a:spLocks/>
          </p:cNvSpPr>
          <p:nvPr/>
        </p:nvSpPr>
        <p:spPr bwMode="auto">
          <a:xfrm>
            <a:off x="2714625" y="539750"/>
            <a:ext cx="6408738" cy="360363"/>
          </a:xfrm>
          <a:prstGeom prst="rect">
            <a:avLst/>
          </a:prstGeom>
          <a:noFill/>
          <a:ln w="9525">
            <a:noFill/>
            <a:miter lim="800000"/>
            <a:headEnd/>
            <a:tailEnd/>
          </a:ln>
        </p:spPr>
        <p:txBody>
          <a:bodyPr anchor="ctr"/>
          <a:lstStyle/>
          <a:p>
            <a:pPr algn="ctr">
              <a:defRPr/>
            </a:pPr>
            <a:r>
              <a:rPr lang="ca-ES" sz="1400" b="1" kern="0" noProof="0" dirty="0">
                <a:solidFill>
                  <a:srgbClr val="000080"/>
                </a:solidFill>
                <a:latin typeface="+mj-lt"/>
                <a:ea typeface="+mj-ea"/>
                <a:cs typeface="+mj-cs"/>
              </a:rPr>
              <a:t>Aprovisionament</a:t>
            </a:r>
            <a:endParaRPr lang="ca-ES" sz="1400" b="1" kern="0" noProof="0" dirty="0">
              <a:solidFill>
                <a:srgbClr val="000080"/>
              </a:solidFill>
              <a:latin typeface="+mj-lt"/>
              <a:ea typeface="ＭＳ Ｐゴシック" pitchFamily="34" charset="-128"/>
              <a:cs typeface="+mj-cs"/>
            </a:endParaRPr>
          </a:p>
        </p:txBody>
      </p:sp>
      <p:sp>
        <p:nvSpPr>
          <p:cNvPr id="3" name="2 Llamada ovalada">
            <a:extLst>
              <a:ext uri="{FF2B5EF4-FFF2-40B4-BE49-F238E27FC236}">
                <a16:creationId xmlns:a16="http://schemas.microsoft.com/office/drawing/2014/main" id="{D9561294-3996-3375-954B-692DA879F14A}"/>
              </a:ext>
            </a:extLst>
          </p:cNvPr>
          <p:cNvSpPr/>
          <p:nvPr/>
        </p:nvSpPr>
        <p:spPr>
          <a:xfrm>
            <a:off x="8027988" y="2016125"/>
            <a:ext cx="936625" cy="900113"/>
          </a:xfrm>
          <a:prstGeom prst="wedgeEllipseCallout">
            <a:avLst>
              <a:gd name="adj1" fmla="val -71946"/>
              <a:gd name="adj2" fmla="val 30606"/>
            </a:avLst>
          </a:prstGeom>
          <a:solidFill>
            <a:srgbClr val="0064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ca-ES" sz="5400" noProof="0" dirty="0">
                <a:solidFill>
                  <a:schemeClr val="bg1"/>
                </a:solidFill>
                <a:latin typeface="Arial Black" pitchFamily="34" charset="0"/>
                <a:ea typeface="Adobe Gothic Std B" pitchFamily="34" charset="-128"/>
              </a:rPr>
              <a:t>!</a:t>
            </a:r>
          </a:p>
        </p:txBody>
      </p:sp>
      <p:sp>
        <p:nvSpPr>
          <p:cNvPr id="14343" name="3 Rectángulo">
            <a:extLst>
              <a:ext uri="{FF2B5EF4-FFF2-40B4-BE49-F238E27FC236}">
                <a16:creationId xmlns:a16="http://schemas.microsoft.com/office/drawing/2014/main" id="{D3C30148-6AC6-A592-D53F-20EA4243EE3A}"/>
              </a:ext>
            </a:extLst>
          </p:cNvPr>
          <p:cNvSpPr>
            <a:spLocks noChangeArrowheads="1"/>
          </p:cNvSpPr>
          <p:nvPr/>
        </p:nvSpPr>
        <p:spPr bwMode="auto">
          <a:xfrm>
            <a:off x="2987675" y="2265363"/>
            <a:ext cx="4824413"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a:spcBef>
                <a:spcPct val="0"/>
              </a:spcBef>
              <a:buFontTx/>
              <a:buNone/>
            </a:pPr>
            <a:r>
              <a:rPr lang="ca-ES" b="1" noProof="0" dirty="0"/>
              <a:t>Reaprovisionament: </a:t>
            </a:r>
            <a:r>
              <a:rPr lang="ca-ES" noProof="0" dirty="0"/>
              <a:t>és el procés d’aprovisionament continu per garantir que l’empresa disposarà de tot el que necessiti, quan ho necessiti i como ho necessiti.</a:t>
            </a:r>
          </a:p>
        </p:txBody>
      </p:sp>
      <p:pic>
        <p:nvPicPr>
          <p:cNvPr id="14344" name="8 Imagen">
            <a:extLst>
              <a:ext uri="{FF2B5EF4-FFF2-40B4-BE49-F238E27FC236}">
                <a16:creationId xmlns:a16="http://schemas.microsoft.com/office/drawing/2014/main" id="{A2BD3B71-4D26-831D-7CC6-B41694AC740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bwMode="auto">
          <a:xfrm>
            <a:off x="2844800" y="3863423"/>
            <a:ext cx="6210300" cy="2160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1 Título">
            <a:extLst>
              <a:ext uri="{FF2B5EF4-FFF2-40B4-BE49-F238E27FC236}">
                <a16:creationId xmlns:a16="http://schemas.microsoft.com/office/drawing/2014/main" id="{5E5458AF-048E-6F1E-0EF8-B4E1CE692EE1}"/>
              </a:ext>
            </a:extLst>
          </p:cNvPr>
          <p:cNvSpPr txBox="1">
            <a:spLocks/>
          </p:cNvSpPr>
          <p:nvPr/>
        </p:nvSpPr>
        <p:spPr bwMode="auto">
          <a:xfrm>
            <a:off x="2851150" y="3355975"/>
            <a:ext cx="6119813" cy="360363"/>
          </a:xfrm>
          <a:prstGeom prst="rect">
            <a:avLst/>
          </a:prstGeom>
          <a:solidFill>
            <a:srgbClr val="0066FF"/>
          </a:solidFill>
          <a:ln w="9525">
            <a:noFill/>
            <a:miter lim="800000"/>
            <a:headEnd/>
            <a:tailEnd/>
          </a:ln>
        </p:spPr>
        <p:txBody>
          <a:bodyPr anchor="ctr"/>
          <a:lstStyle/>
          <a:p>
            <a:pPr algn="ctr">
              <a:defRPr/>
            </a:pPr>
            <a:r>
              <a:rPr lang="ca-ES" sz="1400" b="1" kern="0" noProof="0" dirty="0">
                <a:solidFill>
                  <a:schemeClr val="bg1"/>
                </a:solidFill>
                <a:latin typeface="+mj-lt"/>
                <a:ea typeface="+mj-ea"/>
                <a:cs typeface="+mj-cs"/>
              </a:rPr>
              <a:t>Etapes del procés d’aprovisionament</a:t>
            </a:r>
            <a:endParaRPr lang="ca-ES" sz="1400" b="1" kern="0" noProof="0" dirty="0">
              <a:solidFill>
                <a:schemeClr val="bg1"/>
              </a:solidFill>
              <a:latin typeface="+mj-lt"/>
              <a:ea typeface="ＭＳ Ｐゴシック" pitchFamily="34" charset="-128"/>
              <a:cs typeface="+mj-cs"/>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24761B54-0232-E495-FE66-246ACEF6C32D}"/>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ca-ES" sz="1800" noProof="0" dirty="0"/>
          </a:p>
        </p:txBody>
      </p:sp>
      <p:sp>
        <p:nvSpPr>
          <p:cNvPr id="16387" name="Text Box 40">
            <a:extLst>
              <a:ext uri="{FF2B5EF4-FFF2-40B4-BE49-F238E27FC236}">
                <a16:creationId xmlns:a16="http://schemas.microsoft.com/office/drawing/2014/main" id="{91019401-D985-536E-0A8A-F44562DA2488}"/>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ca-ES" sz="800" b="1" noProof="0" dirty="0">
                <a:solidFill>
                  <a:schemeClr val="bg1"/>
                </a:solidFill>
              </a:rPr>
              <a:t>u n i t a t  1</a:t>
            </a:r>
          </a:p>
        </p:txBody>
      </p:sp>
      <p:sp>
        <p:nvSpPr>
          <p:cNvPr id="16388" name="1 Título">
            <a:extLst>
              <a:ext uri="{FF2B5EF4-FFF2-40B4-BE49-F238E27FC236}">
                <a16:creationId xmlns:a16="http://schemas.microsoft.com/office/drawing/2014/main" id="{82307C6A-8624-7D1A-FFDE-267A8464C6BB}"/>
              </a:ext>
            </a:extLst>
          </p:cNvPr>
          <p:cNvSpPr txBox="1">
            <a:spLocks/>
          </p:cNvSpPr>
          <p:nvPr/>
        </p:nvSpPr>
        <p:spPr bwMode="auto">
          <a:xfrm>
            <a:off x="2840038" y="669925"/>
            <a:ext cx="6119812" cy="360363"/>
          </a:xfrm>
          <a:prstGeom prst="rect">
            <a:avLst/>
          </a:prstGeom>
          <a:solidFill>
            <a:srgbClr val="0066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a:spcBef>
                <a:spcPct val="0"/>
              </a:spcBef>
              <a:buFontTx/>
              <a:buNone/>
            </a:pPr>
            <a:r>
              <a:rPr lang="ca-ES" b="1" noProof="0" dirty="0">
                <a:solidFill>
                  <a:schemeClr val="bg1"/>
                </a:solidFill>
              </a:rPr>
              <a:t>Desenvolupament del procés d’aprovisionament</a:t>
            </a:r>
          </a:p>
        </p:txBody>
      </p:sp>
      <p:sp>
        <p:nvSpPr>
          <p:cNvPr id="16389" name="4 CuadroTexto">
            <a:extLst>
              <a:ext uri="{FF2B5EF4-FFF2-40B4-BE49-F238E27FC236}">
                <a16:creationId xmlns:a16="http://schemas.microsoft.com/office/drawing/2014/main" id="{5F30F3AF-1173-94DC-DFD7-708CDE92A94A}"/>
              </a:ext>
            </a:extLst>
          </p:cNvPr>
          <p:cNvSpPr txBox="1">
            <a:spLocks noChangeArrowheads="1"/>
          </p:cNvSpPr>
          <p:nvPr/>
        </p:nvSpPr>
        <p:spPr bwMode="auto">
          <a:xfrm>
            <a:off x="2840038" y="1169988"/>
            <a:ext cx="6119812" cy="73866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r>
              <a:rPr lang="ca-ES" noProof="0" dirty="0"/>
              <a:t>El </a:t>
            </a:r>
            <a:r>
              <a:rPr lang="ca-ES" b="1" noProof="0" dirty="0"/>
              <a:t>desenvolupament</a:t>
            </a:r>
            <a:r>
              <a:rPr lang="ca-ES" noProof="0" dirty="0"/>
              <a:t> de la funció d’aprovisionament requereix que aquesta s’integri en el sistema organitzatiu de l’empresa de forma coherent.</a:t>
            </a:r>
          </a:p>
        </p:txBody>
      </p:sp>
      <p:pic>
        <p:nvPicPr>
          <p:cNvPr id="16390" name="8 Imagen">
            <a:extLst>
              <a:ext uri="{FF2B5EF4-FFF2-40B4-BE49-F238E27FC236}">
                <a16:creationId xmlns:a16="http://schemas.microsoft.com/office/drawing/2014/main" id="{466E6233-051C-DF27-BF3D-C842D0D560F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bwMode="auto">
          <a:xfrm>
            <a:off x="3529013" y="2151602"/>
            <a:ext cx="4787900" cy="2511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1" name="1 Rectángulo">
            <a:extLst>
              <a:ext uri="{FF2B5EF4-FFF2-40B4-BE49-F238E27FC236}">
                <a16:creationId xmlns:a16="http://schemas.microsoft.com/office/drawing/2014/main" id="{1B2CB9F7-ECD9-1FD8-9B8F-A0A57ABDC308}"/>
              </a:ext>
            </a:extLst>
          </p:cNvPr>
          <p:cNvSpPr>
            <a:spLocks noChangeArrowheads="1"/>
          </p:cNvSpPr>
          <p:nvPr/>
        </p:nvSpPr>
        <p:spPr bwMode="auto">
          <a:xfrm>
            <a:off x="2840038" y="5218113"/>
            <a:ext cx="6119812" cy="73866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r>
              <a:rPr lang="ca-ES" noProof="0" dirty="0"/>
              <a:t>La </a:t>
            </a:r>
            <a:r>
              <a:rPr lang="ca-ES" b="1" noProof="0" dirty="0">
                <a:solidFill>
                  <a:srgbClr val="0066FF"/>
                </a:solidFill>
              </a:rPr>
              <a:t>funció d’aprovisionament </a:t>
            </a:r>
            <a:r>
              <a:rPr lang="ca-ES" noProof="0" dirty="0"/>
              <a:t>la duu a terme el </a:t>
            </a:r>
            <a:r>
              <a:rPr lang="ca-ES" b="1" noProof="0" dirty="0">
                <a:solidFill>
                  <a:srgbClr val="0066FF"/>
                </a:solidFill>
              </a:rPr>
              <a:t>departament de compres</a:t>
            </a:r>
            <a:r>
              <a:rPr lang="ca-ES" noProof="0" dirty="0"/>
              <a:t>, que és un dels que depenen de la direcció comercial de l’empresa.</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FB210C21-E24F-98C9-844B-61FAEA927AFF}"/>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ca-ES" sz="1800" noProof="0" dirty="0"/>
          </a:p>
        </p:txBody>
      </p:sp>
      <p:sp>
        <p:nvSpPr>
          <p:cNvPr id="18435" name="Text Box 40">
            <a:extLst>
              <a:ext uri="{FF2B5EF4-FFF2-40B4-BE49-F238E27FC236}">
                <a16:creationId xmlns:a16="http://schemas.microsoft.com/office/drawing/2014/main" id="{738F108C-C385-EB4F-FEB4-9CC07B5DFB93}"/>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ca-ES" sz="800" b="1" noProof="0" dirty="0">
                <a:solidFill>
                  <a:schemeClr val="bg1"/>
                </a:solidFill>
              </a:rPr>
              <a:t>u n i t a t  1</a:t>
            </a:r>
          </a:p>
        </p:txBody>
      </p:sp>
      <p:graphicFrame>
        <p:nvGraphicFramePr>
          <p:cNvPr id="3" name="2 Diagrama">
            <a:extLst>
              <a:ext uri="{FF2B5EF4-FFF2-40B4-BE49-F238E27FC236}">
                <a16:creationId xmlns:a16="http://schemas.microsoft.com/office/drawing/2014/main" id="{D7EDF8A9-355E-BB0D-6331-0179DD7AEDF4}"/>
              </a:ext>
            </a:extLst>
          </p:cNvPr>
          <p:cNvGraphicFramePr/>
          <p:nvPr>
            <p:extLst>
              <p:ext uri="{D42A27DB-BD31-4B8C-83A1-F6EECF244321}">
                <p14:modId xmlns:p14="http://schemas.microsoft.com/office/powerpoint/2010/main" val="3084569677"/>
              </p:ext>
            </p:extLst>
          </p:nvPr>
        </p:nvGraphicFramePr>
        <p:xfrm>
          <a:off x="2915816" y="2335607"/>
          <a:ext cx="5976664" cy="38657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8437" name="3 Rectángulo">
            <a:extLst>
              <a:ext uri="{FF2B5EF4-FFF2-40B4-BE49-F238E27FC236}">
                <a16:creationId xmlns:a16="http://schemas.microsoft.com/office/drawing/2014/main" id="{BB3478F2-73BC-7F9F-B225-EC99F7A5206B}"/>
              </a:ext>
            </a:extLst>
          </p:cNvPr>
          <p:cNvSpPr>
            <a:spLocks noChangeArrowheads="1"/>
          </p:cNvSpPr>
          <p:nvPr/>
        </p:nvSpPr>
        <p:spPr bwMode="auto">
          <a:xfrm>
            <a:off x="2844800" y="1241425"/>
            <a:ext cx="6119813" cy="73866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spcBef>
                <a:spcPct val="0"/>
              </a:spcBef>
              <a:buFontTx/>
              <a:buNone/>
            </a:pPr>
            <a:r>
              <a:rPr lang="ca-ES" noProof="0" dirty="0"/>
              <a:t>En ocasions es confonen les funcions del departament de compres amb les del d’aprovisionament; poden semblar sinònims però les seves funcions són completament diferents, com es mostra en la següent llista:</a:t>
            </a:r>
            <a:endParaRPr lang="ca-ES" b="1" noProof="0" dirty="0"/>
          </a:p>
        </p:txBody>
      </p:sp>
      <p:sp>
        <p:nvSpPr>
          <p:cNvPr id="9" name="1 Título">
            <a:extLst>
              <a:ext uri="{FF2B5EF4-FFF2-40B4-BE49-F238E27FC236}">
                <a16:creationId xmlns:a16="http://schemas.microsoft.com/office/drawing/2014/main" id="{7CCB57DC-C494-706D-B898-47D86AA49895}"/>
              </a:ext>
            </a:extLst>
          </p:cNvPr>
          <p:cNvSpPr txBox="1">
            <a:spLocks/>
          </p:cNvSpPr>
          <p:nvPr/>
        </p:nvSpPr>
        <p:spPr bwMode="auto">
          <a:xfrm>
            <a:off x="2844800" y="728663"/>
            <a:ext cx="6119813" cy="360362"/>
          </a:xfrm>
          <a:prstGeom prst="rect">
            <a:avLst/>
          </a:prstGeom>
          <a:solidFill>
            <a:srgbClr val="0066FF"/>
          </a:solidFill>
          <a:ln w="9525">
            <a:noFill/>
            <a:miter lim="800000"/>
            <a:headEnd/>
            <a:tailEnd/>
          </a:ln>
        </p:spPr>
        <p:txBody>
          <a:bodyPr anchor="ctr"/>
          <a:lstStyle/>
          <a:p>
            <a:pPr algn="ctr">
              <a:defRPr/>
            </a:pPr>
            <a:r>
              <a:rPr lang="ca-ES" sz="1400" b="1" kern="0" noProof="0" dirty="0">
                <a:solidFill>
                  <a:schemeClr val="bg1"/>
                </a:solidFill>
                <a:latin typeface="+mj-lt"/>
                <a:ea typeface="+mj-ea"/>
                <a:cs typeface="+mj-cs"/>
              </a:rPr>
              <a:t>Funcions de compres i aprovisionament</a:t>
            </a:r>
            <a:endParaRPr lang="ca-ES" sz="1400" b="1" kern="0" noProof="0" dirty="0">
              <a:solidFill>
                <a:schemeClr val="bg1"/>
              </a:solidFill>
              <a:latin typeface="+mj-lt"/>
              <a:ea typeface="ＭＳ Ｐゴシック" pitchFamily="34" charset="-128"/>
              <a:cs typeface="+mj-cs"/>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0B692235-6AA4-AE3C-A40E-3FFDC4D95F65}"/>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ca-ES" sz="1800" noProof="0" dirty="0"/>
          </a:p>
        </p:txBody>
      </p:sp>
      <p:sp>
        <p:nvSpPr>
          <p:cNvPr id="20483" name="Text Box 40">
            <a:extLst>
              <a:ext uri="{FF2B5EF4-FFF2-40B4-BE49-F238E27FC236}">
                <a16:creationId xmlns:a16="http://schemas.microsoft.com/office/drawing/2014/main" id="{1A87DA66-7ED9-2B73-31E4-B1B4AA8DA505}"/>
              </a:ext>
            </a:extLst>
          </p:cNvPr>
          <p:cNvSpPr txBox="1">
            <a:spLocks noChangeArrowheads="1"/>
          </p:cNvSpPr>
          <p:nvPr/>
        </p:nvSpPr>
        <p:spPr bwMode="auto">
          <a:xfrm>
            <a:off x="7885113" y="150813"/>
            <a:ext cx="12239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ca-ES" sz="800" b="1" noProof="0" dirty="0">
                <a:solidFill>
                  <a:schemeClr val="bg1"/>
                </a:solidFill>
              </a:rPr>
              <a:t>u n i t a t  1</a:t>
            </a:r>
          </a:p>
        </p:txBody>
      </p:sp>
      <p:sp>
        <p:nvSpPr>
          <p:cNvPr id="20484" name="1 Título">
            <a:extLst>
              <a:ext uri="{FF2B5EF4-FFF2-40B4-BE49-F238E27FC236}">
                <a16:creationId xmlns:a16="http://schemas.microsoft.com/office/drawing/2014/main" id="{E315276D-B3B2-A6CD-EB06-10E044DDE881}"/>
              </a:ext>
            </a:extLst>
          </p:cNvPr>
          <p:cNvSpPr txBox="1">
            <a:spLocks/>
          </p:cNvSpPr>
          <p:nvPr/>
        </p:nvSpPr>
        <p:spPr bwMode="auto">
          <a:xfrm>
            <a:off x="2847975" y="596900"/>
            <a:ext cx="6121400" cy="360363"/>
          </a:xfrm>
          <a:prstGeom prst="rect">
            <a:avLst/>
          </a:prstGeom>
          <a:solidFill>
            <a:srgbClr val="0064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a:spcBef>
                <a:spcPct val="0"/>
              </a:spcBef>
              <a:buFontTx/>
              <a:buNone/>
            </a:pPr>
            <a:r>
              <a:rPr lang="ca-ES" b="1" noProof="0" dirty="0">
                <a:solidFill>
                  <a:schemeClr val="bg1"/>
                </a:solidFill>
              </a:rPr>
              <a:t>Organització de l’aprovisionament</a:t>
            </a:r>
          </a:p>
        </p:txBody>
      </p:sp>
      <p:grpSp>
        <p:nvGrpSpPr>
          <p:cNvPr id="20485" name="10 Grupo">
            <a:extLst>
              <a:ext uri="{FF2B5EF4-FFF2-40B4-BE49-F238E27FC236}">
                <a16:creationId xmlns:a16="http://schemas.microsoft.com/office/drawing/2014/main" id="{084EADED-F477-0015-C1E3-21AE925DD886}"/>
              </a:ext>
            </a:extLst>
          </p:cNvPr>
          <p:cNvGrpSpPr>
            <a:grpSpLocks/>
          </p:cNvGrpSpPr>
          <p:nvPr/>
        </p:nvGrpSpPr>
        <p:grpSpPr bwMode="auto">
          <a:xfrm>
            <a:off x="2940050" y="1052513"/>
            <a:ext cx="1979613" cy="2160587"/>
            <a:chOff x="2900" y="1220535"/>
            <a:chExt cx="1978286" cy="2563124"/>
          </a:xfrm>
        </p:grpSpPr>
        <p:sp>
          <p:nvSpPr>
            <p:cNvPr id="18" name="17 Rectángulo">
              <a:extLst>
                <a:ext uri="{FF2B5EF4-FFF2-40B4-BE49-F238E27FC236}">
                  <a16:creationId xmlns:a16="http://schemas.microsoft.com/office/drawing/2014/main" id="{677206CF-A143-8037-A774-8526A5DBAEA7}"/>
                </a:ext>
              </a:extLst>
            </p:cNvPr>
            <p:cNvSpPr/>
            <p:nvPr/>
          </p:nvSpPr>
          <p:spPr>
            <a:xfrm>
              <a:off x="2900" y="1220535"/>
              <a:ext cx="1978286" cy="2563124"/>
            </a:xfrm>
            <a:prstGeom prst="rect">
              <a:avLst/>
            </a:pr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pPr>
                <a:defRPr/>
              </a:pPr>
              <a:endParaRPr lang="ca-ES" noProof="0" dirty="0"/>
            </a:p>
          </p:txBody>
        </p:sp>
        <p:sp>
          <p:nvSpPr>
            <p:cNvPr id="19" name="18 Rectángulo">
              <a:extLst>
                <a:ext uri="{FF2B5EF4-FFF2-40B4-BE49-F238E27FC236}">
                  <a16:creationId xmlns:a16="http://schemas.microsoft.com/office/drawing/2014/main" id="{233B17B4-00B3-84FE-D024-88F909F95E43}"/>
                </a:ext>
              </a:extLst>
            </p:cNvPr>
            <p:cNvSpPr/>
            <p:nvPr/>
          </p:nvSpPr>
          <p:spPr>
            <a:xfrm>
              <a:off x="2900" y="1220535"/>
              <a:ext cx="1978286" cy="256312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lIns="49530" tIns="49530" rIns="49530" bIns="49530" spcCol="1270" anchor="ctr"/>
            <a:lstStyle/>
            <a:p>
              <a:pPr defTabSz="577850" eaLnBrk="1" hangingPunct="1">
                <a:lnSpc>
                  <a:spcPct val="90000"/>
                </a:lnSpc>
                <a:spcAft>
                  <a:spcPct val="35000"/>
                </a:spcAft>
                <a:defRPr/>
              </a:pPr>
              <a:r>
                <a:rPr lang="ca-ES" sz="1200" b="1" noProof="0" dirty="0"/>
                <a:t>Centralitzada: </a:t>
              </a:r>
              <a:r>
                <a:rPr lang="ca-ES" sz="1200" noProof="0" dirty="0"/>
                <a:t>consisteix en el fet que un sol departament, generalment el departament de compres, realitza totes les compres de l’empresa.</a:t>
              </a:r>
            </a:p>
          </p:txBody>
        </p:sp>
      </p:grpSp>
      <p:grpSp>
        <p:nvGrpSpPr>
          <p:cNvPr id="20486" name="11 Grupo">
            <a:extLst>
              <a:ext uri="{FF2B5EF4-FFF2-40B4-BE49-F238E27FC236}">
                <a16:creationId xmlns:a16="http://schemas.microsoft.com/office/drawing/2014/main" id="{9C7A1A02-3C74-44C7-A439-BE54B2AD7365}"/>
              </a:ext>
            </a:extLst>
          </p:cNvPr>
          <p:cNvGrpSpPr>
            <a:grpSpLocks/>
          </p:cNvGrpSpPr>
          <p:nvPr/>
        </p:nvGrpSpPr>
        <p:grpSpPr bwMode="auto">
          <a:xfrm>
            <a:off x="4919663" y="1047750"/>
            <a:ext cx="1978025" cy="2160588"/>
            <a:chOff x="1981186" y="1220535"/>
            <a:chExt cx="1978286" cy="2563124"/>
          </a:xfrm>
        </p:grpSpPr>
        <p:sp>
          <p:nvSpPr>
            <p:cNvPr id="16" name="15 Rectángulo">
              <a:extLst>
                <a:ext uri="{FF2B5EF4-FFF2-40B4-BE49-F238E27FC236}">
                  <a16:creationId xmlns:a16="http://schemas.microsoft.com/office/drawing/2014/main" id="{8189D994-90C4-1137-642A-B352C7B97CEA}"/>
                </a:ext>
              </a:extLst>
            </p:cNvPr>
            <p:cNvSpPr/>
            <p:nvPr/>
          </p:nvSpPr>
          <p:spPr>
            <a:xfrm>
              <a:off x="1981186" y="1220535"/>
              <a:ext cx="1978286" cy="2563124"/>
            </a:xfrm>
            <a:prstGeom prst="rect">
              <a:avLst/>
            </a:pr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pPr>
                <a:defRPr/>
              </a:pPr>
              <a:endParaRPr lang="ca-ES" noProof="0" dirty="0"/>
            </a:p>
          </p:txBody>
        </p:sp>
        <p:sp>
          <p:nvSpPr>
            <p:cNvPr id="17" name="16 Rectángulo">
              <a:extLst>
                <a:ext uri="{FF2B5EF4-FFF2-40B4-BE49-F238E27FC236}">
                  <a16:creationId xmlns:a16="http://schemas.microsoft.com/office/drawing/2014/main" id="{A77A8C94-7F5F-9802-8DCA-E14F408F7116}"/>
                </a:ext>
              </a:extLst>
            </p:cNvPr>
            <p:cNvSpPr/>
            <p:nvPr/>
          </p:nvSpPr>
          <p:spPr>
            <a:xfrm>
              <a:off x="1981186" y="1220535"/>
              <a:ext cx="1978286" cy="256312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lIns="49530" tIns="49530" rIns="49530" bIns="49530" spcCol="1270" anchor="ctr"/>
            <a:lstStyle/>
            <a:p>
              <a:pPr defTabSz="577850" eaLnBrk="1" hangingPunct="1">
                <a:lnSpc>
                  <a:spcPct val="90000"/>
                </a:lnSpc>
                <a:spcAft>
                  <a:spcPct val="35000"/>
                </a:spcAft>
                <a:defRPr/>
              </a:pPr>
              <a:r>
                <a:rPr lang="ca-ES" sz="1200" b="1" noProof="0" dirty="0"/>
                <a:t>Descentralitzada: </a:t>
              </a:r>
              <a:r>
                <a:rPr lang="ca-ES" sz="1200" noProof="0" dirty="0"/>
                <a:t>no existeix un departament de compres, sinó que cada divisió, planta o secció de producció ser</a:t>
              </a:r>
              <a:r>
                <a:rPr lang="ca-ES" sz="1200" dirty="0"/>
                <a:t>à </a:t>
              </a:r>
              <a:r>
                <a:rPr lang="ca-ES" sz="1200" noProof="0" dirty="0"/>
                <a:t>l’encarregada de realitzar les seves pròpies compres. S’utilitza quan les divisions de l’empresa estan molt especialitzades i les seves necessitats  d’aprovisionament també.</a:t>
              </a:r>
            </a:p>
          </p:txBody>
        </p:sp>
      </p:grpSp>
      <p:grpSp>
        <p:nvGrpSpPr>
          <p:cNvPr id="20487" name="12 Grupo">
            <a:extLst>
              <a:ext uri="{FF2B5EF4-FFF2-40B4-BE49-F238E27FC236}">
                <a16:creationId xmlns:a16="http://schemas.microsoft.com/office/drawing/2014/main" id="{8E2AF55D-4D40-2E38-5B0E-C9985D37BAC5}"/>
              </a:ext>
            </a:extLst>
          </p:cNvPr>
          <p:cNvGrpSpPr>
            <a:grpSpLocks/>
          </p:cNvGrpSpPr>
          <p:nvPr/>
        </p:nvGrpSpPr>
        <p:grpSpPr bwMode="auto">
          <a:xfrm>
            <a:off x="6897688" y="1052513"/>
            <a:ext cx="1978025" cy="2160587"/>
            <a:chOff x="3959473" y="1220535"/>
            <a:chExt cx="1978286" cy="2563124"/>
          </a:xfrm>
        </p:grpSpPr>
        <p:sp>
          <p:nvSpPr>
            <p:cNvPr id="14" name="13 Rectángulo">
              <a:extLst>
                <a:ext uri="{FF2B5EF4-FFF2-40B4-BE49-F238E27FC236}">
                  <a16:creationId xmlns:a16="http://schemas.microsoft.com/office/drawing/2014/main" id="{28C20A07-66D8-B3E5-021B-43D404F1691B}"/>
                </a:ext>
              </a:extLst>
            </p:cNvPr>
            <p:cNvSpPr/>
            <p:nvPr/>
          </p:nvSpPr>
          <p:spPr>
            <a:xfrm>
              <a:off x="3959473" y="1220535"/>
              <a:ext cx="1978286" cy="2563124"/>
            </a:xfrm>
            <a:prstGeom prst="rect">
              <a:avLst/>
            </a:pr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pPr>
                <a:defRPr/>
              </a:pPr>
              <a:endParaRPr lang="ca-ES" noProof="0" dirty="0"/>
            </a:p>
          </p:txBody>
        </p:sp>
        <p:sp>
          <p:nvSpPr>
            <p:cNvPr id="15" name="14 Rectángulo">
              <a:extLst>
                <a:ext uri="{FF2B5EF4-FFF2-40B4-BE49-F238E27FC236}">
                  <a16:creationId xmlns:a16="http://schemas.microsoft.com/office/drawing/2014/main" id="{2260C6C1-2F9B-7487-400E-7B2ECB1ACF21}"/>
                </a:ext>
              </a:extLst>
            </p:cNvPr>
            <p:cNvSpPr/>
            <p:nvPr/>
          </p:nvSpPr>
          <p:spPr>
            <a:xfrm>
              <a:off x="3959473" y="1220535"/>
              <a:ext cx="1978286" cy="256312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lIns="49530" tIns="49530" rIns="49530" bIns="49530" spcCol="1270" anchor="ctr"/>
            <a:lstStyle/>
            <a:p>
              <a:pPr defTabSz="577850" eaLnBrk="1" hangingPunct="1">
                <a:lnSpc>
                  <a:spcPct val="90000"/>
                </a:lnSpc>
                <a:spcAft>
                  <a:spcPct val="35000"/>
                </a:spcAft>
                <a:defRPr/>
              </a:pPr>
              <a:r>
                <a:rPr lang="ca-ES" sz="1200" b="1" noProof="0" dirty="0"/>
                <a:t>Matricial: </a:t>
              </a:r>
              <a:r>
                <a:rPr lang="ca-ES" sz="1200" noProof="0" dirty="0"/>
                <a:t>l’empresa adquireix tots els productes que necessita a uns pocs proveïdors especialitzats en cada zona geogràfica en què opera. És una mena de gestió centralitzada per regions. S’utilitza sobretot en empreses  multinacionals.</a:t>
              </a:r>
            </a:p>
          </p:txBody>
        </p:sp>
      </p:grpSp>
      <p:sp>
        <p:nvSpPr>
          <p:cNvPr id="20488" name="1 Título">
            <a:extLst>
              <a:ext uri="{FF2B5EF4-FFF2-40B4-BE49-F238E27FC236}">
                <a16:creationId xmlns:a16="http://schemas.microsoft.com/office/drawing/2014/main" id="{C7F7BA92-D0C9-327F-FEB7-6856450B1CBD}"/>
              </a:ext>
            </a:extLst>
          </p:cNvPr>
          <p:cNvSpPr txBox="1">
            <a:spLocks/>
          </p:cNvSpPr>
          <p:nvPr/>
        </p:nvSpPr>
        <p:spPr bwMode="auto">
          <a:xfrm>
            <a:off x="2847975" y="3357563"/>
            <a:ext cx="6121400" cy="360362"/>
          </a:xfrm>
          <a:prstGeom prst="rect">
            <a:avLst/>
          </a:prstGeom>
          <a:solidFill>
            <a:srgbClr val="0064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a:spcBef>
                <a:spcPct val="0"/>
              </a:spcBef>
              <a:buFontTx/>
              <a:buNone/>
            </a:pPr>
            <a:r>
              <a:rPr lang="ca-ES" b="1" noProof="0" dirty="0">
                <a:solidFill>
                  <a:schemeClr val="bg1"/>
                </a:solidFill>
              </a:rPr>
              <a:t>Necessitats d’aprovisionament</a:t>
            </a:r>
          </a:p>
        </p:txBody>
      </p:sp>
      <p:pic>
        <p:nvPicPr>
          <p:cNvPr id="20489" name="10 Imagen">
            <a:extLst>
              <a:ext uri="{FF2B5EF4-FFF2-40B4-BE49-F238E27FC236}">
                <a16:creationId xmlns:a16="http://schemas.microsoft.com/office/drawing/2014/main" id="{8B98B34C-C014-3468-8685-FAB0A01219C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bwMode="auto">
          <a:xfrm>
            <a:off x="2847975" y="3717925"/>
            <a:ext cx="6240463" cy="2159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theme/theme1.xml><?xml version="1.0" encoding="utf-8"?>
<a:theme xmlns:a="http://schemas.openxmlformats.org/drawingml/2006/main" name="Diseño predeterminado">
  <a:themeElements>
    <a:clrScheme name="Diseño predeterminado 13">
      <a:dk1>
        <a:srgbClr val="000000"/>
      </a:dk1>
      <a:lt1>
        <a:srgbClr val="FFFFFF"/>
      </a:lt1>
      <a:dk2>
        <a:srgbClr val="000080"/>
      </a:dk2>
      <a:lt2>
        <a:srgbClr val="808080"/>
      </a:lt2>
      <a:accent1>
        <a:srgbClr val="0066FF"/>
      </a:accent1>
      <a:accent2>
        <a:srgbClr val="FFFFFF"/>
      </a:accent2>
      <a:accent3>
        <a:srgbClr val="FFFFFF"/>
      </a:accent3>
      <a:accent4>
        <a:srgbClr val="000000"/>
      </a:accent4>
      <a:accent5>
        <a:srgbClr val="AAB8FF"/>
      </a:accent5>
      <a:accent6>
        <a:srgbClr val="E7E7E7"/>
      </a:accent6>
      <a:hlink>
        <a:srgbClr val="009999"/>
      </a:hlink>
      <a:folHlink>
        <a:srgbClr val="009999"/>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iseño predeterminado 13">
        <a:dk1>
          <a:srgbClr val="000000"/>
        </a:dk1>
        <a:lt1>
          <a:srgbClr val="FFFFFF"/>
        </a:lt1>
        <a:dk2>
          <a:srgbClr val="000080"/>
        </a:dk2>
        <a:lt2>
          <a:srgbClr val="808080"/>
        </a:lt2>
        <a:accent1>
          <a:srgbClr val="0066FF"/>
        </a:accent1>
        <a:accent2>
          <a:srgbClr val="FFFFFF"/>
        </a:accent2>
        <a:accent3>
          <a:srgbClr val="FFFFFF"/>
        </a:accent3>
        <a:accent4>
          <a:srgbClr val="000000"/>
        </a:accent4>
        <a:accent5>
          <a:srgbClr val="AAB8FF"/>
        </a:accent5>
        <a:accent6>
          <a:srgbClr val="E7E7E7"/>
        </a:accent6>
        <a:hlink>
          <a:srgbClr val="009999"/>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cb7bcbe-78d5-4388-a7ec-1f5835c9a8ad" xsi:nil="true"/>
    <lcf76f155ced4ddcb4097134ff3c332f xmlns="c2054961-9ca7-4b1d-a938-221454b1fa5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12CF62C539F3A4CAFFF5385648CD41C" ma:contentTypeVersion="15" ma:contentTypeDescription="Create a new document." ma:contentTypeScope="" ma:versionID="5f89f2b197176908700be557c61567a1">
  <xsd:schema xmlns:xsd="http://www.w3.org/2001/XMLSchema" xmlns:xs="http://www.w3.org/2001/XMLSchema" xmlns:p="http://schemas.microsoft.com/office/2006/metadata/properties" xmlns:ns2="c2054961-9ca7-4b1d-a938-221454b1fa5d" xmlns:ns3="0cb7bcbe-78d5-4388-a7ec-1f5835c9a8ad" targetNamespace="http://schemas.microsoft.com/office/2006/metadata/properties" ma:root="true" ma:fieldsID="c9338124cb3a2b0ee164c8909e26b30a" ns2:_="" ns3:_="">
    <xsd:import namespace="c2054961-9ca7-4b1d-a938-221454b1fa5d"/>
    <xsd:import namespace="0cb7bcbe-78d5-4388-a7ec-1f5835c9a8a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054961-9ca7-4b1d-a938-221454b1fa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ObjectDetectorVersions" ma:index="12"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fb58666-e629-4e5a-b780-b8dcc15b318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cb7bcbe-78d5-4388-a7ec-1f5835c9a8ad"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a77746a1-352d-456a-a06a-5a3c5d1f79ea}" ma:internalName="TaxCatchAll" ma:showField="CatchAllData" ma:web="0cb7bcbe-78d5-4388-a7ec-1f5835c9a8ad">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A21F70-8149-419C-A18B-06B28AAFC35E}">
  <ds:schemaRefs>
    <ds:schemaRef ds:uri="http://schemas.microsoft.com/office/2006/metadata/properties"/>
    <ds:schemaRef ds:uri="http://schemas.microsoft.com/office/infopath/2007/PartnerControls"/>
    <ds:schemaRef ds:uri="0cb7bcbe-78d5-4388-a7ec-1f5835c9a8ad"/>
    <ds:schemaRef ds:uri="c2054961-9ca7-4b1d-a938-221454b1fa5d"/>
  </ds:schemaRefs>
</ds:datastoreItem>
</file>

<file path=customXml/itemProps2.xml><?xml version="1.0" encoding="utf-8"?>
<ds:datastoreItem xmlns:ds="http://schemas.openxmlformats.org/officeDocument/2006/customXml" ds:itemID="{2EDB8D5A-E755-4BF6-A63F-4DF5AD2F27B1}">
  <ds:schemaRefs>
    <ds:schemaRef ds:uri="http://schemas.microsoft.com/sharepoint/v3/contenttype/forms"/>
  </ds:schemaRefs>
</ds:datastoreItem>
</file>

<file path=customXml/itemProps3.xml><?xml version="1.0" encoding="utf-8"?>
<ds:datastoreItem xmlns:ds="http://schemas.openxmlformats.org/officeDocument/2006/customXml" ds:itemID="{75E20297-31D9-4259-82B6-43820C0DE1C5}"/>
</file>

<file path=docProps/app.xml><?xml version="1.0" encoding="utf-8"?>
<Properties xmlns="http://schemas.openxmlformats.org/officeDocument/2006/extended-properties" xmlns:vt="http://schemas.openxmlformats.org/officeDocument/2006/docPropsVTypes">
  <TotalTime>7732</TotalTime>
  <Words>943</Words>
  <Application>Microsoft Office PowerPoint</Application>
  <PresentationFormat>Presentación en pantalla (4:3)</PresentationFormat>
  <Paragraphs>74</Paragraphs>
  <Slides>11</Slides>
  <Notes>11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11</vt:i4>
      </vt:variant>
    </vt:vector>
  </HeadingPairs>
  <TitlesOfParts>
    <vt:vector size="15" baseType="lpstr">
      <vt:lpstr>Arial</vt:lpstr>
      <vt:lpstr>Arial Black</vt:lpstr>
      <vt:lpstr>Calibri</vt:lpstr>
      <vt:lpstr>Diseño predeterminado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vnieto</dc:creator>
  <cp:lastModifiedBy>Maria Begoña Fuente</cp:lastModifiedBy>
  <cp:revision>192</cp:revision>
  <dcterms:created xsi:type="dcterms:W3CDTF">2009-07-09T10:41:18Z</dcterms:created>
  <dcterms:modified xsi:type="dcterms:W3CDTF">2025-09-05T12:34:23Z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0x010100A12CF62C539F3A4CAFFF5385648CD41C</vt:lpwstr>
  </property>
</Properties>
</file>