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7559675" cy="10691813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v0GuLj092wQkhz49iH0GbGPNf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A6613-6170-4DC7-91E0-CDEA2D8B2409}" v="2" dt="2024-07-08T12:06:40.024"/>
  </p1510:revLst>
</p1510:revInfo>
</file>

<file path=ppt/tableStyles.xml><?xml version="1.0" encoding="utf-8"?>
<a:tblStyleLst xmlns:a="http://schemas.openxmlformats.org/drawingml/2006/main" def="{45F784B3-931F-4350-9C6B-E3CBE398500D}">
  <a:tblStyle styleId="{45F784B3-931F-4350-9C6B-E3CBE398500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F6EF"/>
          </a:solidFill>
        </a:fill>
      </a:tcStyle>
    </a:wholeTbl>
    <a:band1H>
      <a:tcTxStyle/>
      <a:tcStyle>
        <a:tcBdr/>
        <a:fill>
          <a:solidFill>
            <a:srgbClr val="CAECD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ECD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Justicia Gonzalez" userId="083a8d4e-fd9a-4601-bd4d-e433e643ef20" providerId="ADAL" clId="{1BCA6613-6170-4DC7-91E0-CDEA2D8B2409}"/>
    <pc:docChg chg="undo custSel modSld">
      <pc:chgData name="Maria Justicia Gonzalez" userId="083a8d4e-fd9a-4601-bd4d-e433e643ef20" providerId="ADAL" clId="{1BCA6613-6170-4DC7-91E0-CDEA2D8B2409}" dt="2024-07-08T12:06:40.024" v="7"/>
      <pc:docMkLst>
        <pc:docMk/>
      </pc:docMkLst>
      <pc:sldChg chg="addSp delSp modSp mod">
        <pc:chgData name="Maria Justicia Gonzalez" userId="083a8d4e-fd9a-4601-bd4d-e433e643ef20" providerId="ADAL" clId="{1BCA6613-6170-4DC7-91E0-CDEA2D8B2409}" dt="2024-07-08T12:05:47.237" v="1"/>
        <pc:sldMkLst>
          <pc:docMk/>
          <pc:sldMk cId="0" sldId="259"/>
        </pc:sldMkLst>
        <pc:grpChg chg="del">
          <ac:chgData name="Maria Justicia Gonzalez" userId="083a8d4e-fd9a-4601-bd4d-e433e643ef20" providerId="ADAL" clId="{1BCA6613-6170-4DC7-91E0-CDEA2D8B2409}" dt="2024-07-08T12:05:46.040" v="0" actId="478"/>
          <ac:grpSpMkLst>
            <pc:docMk/>
            <pc:sldMk cId="0" sldId="259"/>
            <ac:grpSpMk id="77" creationId="{00000000-0000-0000-0000-000000000000}"/>
          </ac:grpSpMkLst>
        </pc:grpChg>
        <pc:graphicFrameChg chg="add mod">
          <ac:chgData name="Maria Justicia Gonzalez" userId="083a8d4e-fd9a-4601-bd4d-e433e643ef20" providerId="ADAL" clId="{1BCA6613-6170-4DC7-91E0-CDEA2D8B2409}" dt="2024-07-08T12:05:47.237" v="1"/>
          <ac:graphicFrameMkLst>
            <pc:docMk/>
            <pc:sldMk cId="0" sldId="259"/>
            <ac:graphicFrameMk id="2" creationId="{BDF1C434-F826-1BB7-8EBF-89B3F117DC66}"/>
          </ac:graphicFrameMkLst>
        </pc:graphicFrameChg>
      </pc:sldChg>
      <pc:sldChg chg="addSp delSp modSp mod">
        <pc:chgData name="Maria Justicia Gonzalez" userId="083a8d4e-fd9a-4601-bd4d-e433e643ef20" providerId="ADAL" clId="{1BCA6613-6170-4DC7-91E0-CDEA2D8B2409}" dt="2024-07-08T12:06:40.024" v="7"/>
        <pc:sldMkLst>
          <pc:docMk/>
          <pc:sldMk cId="0" sldId="262"/>
        </pc:sldMkLst>
        <pc:spChg chg="mod">
          <ac:chgData name="Maria Justicia Gonzalez" userId="083a8d4e-fd9a-4601-bd4d-e433e643ef20" providerId="ADAL" clId="{1BCA6613-6170-4DC7-91E0-CDEA2D8B2409}" dt="2024-07-08T12:06:28.817" v="5" actId="1076"/>
          <ac:spMkLst>
            <pc:docMk/>
            <pc:sldMk cId="0" sldId="262"/>
            <ac:spMk id="126" creationId="{00000000-0000-0000-0000-000000000000}"/>
          </ac:spMkLst>
        </pc:spChg>
        <pc:grpChg chg="del">
          <ac:chgData name="Maria Justicia Gonzalez" userId="083a8d4e-fd9a-4601-bd4d-e433e643ef20" providerId="ADAL" clId="{1BCA6613-6170-4DC7-91E0-CDEA2D8B2409}" dt="2024-07-08T12:06:38.597" v="6" actId="478"/>
          <ac:grpSpMkLst>
            <pc:docMk/>
            <pc:sldMk cId="0" sldId="262"/>
            <ac:grpSpMk id="127" creationId="{00000000-0000-0000-0000-000000000000}"/>
          </ac:grpSpMkLst>
        </pc:grpChg>
        <pc:graphicFrameChg chg="add mod">
          <ac:chgData name="Maria Justicia Gonzalez" userId="083a8d4e-fd9a-4601-bd4d-e433e643ef20" providerId="ADAL" clId="{1BCA6613-6170-4DC7-91E0-CDEA2D8B2409}" dt="2024-07-08T12:06:40.024" v="7"/>
          <ac:graphicFrameMkLst>
            <pc:docMk/>
            <pc:sldMk cId="0" sldId="262"/>
            <ac:graphicFrameMk id="2" creationId="{F3C421FA-BFD1-4F9F-D9F1-C317C0FCDB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0D302-7148-4C5F-A3D9-5E2047794778}" type="doc">
      <dgm:prSet loTypeId="urn:microsoft.com/office/officeart/2005/8/layout/pyramid2" loCatId="pyramid" qsTypeId="urn:microsoft.com/office/officeart/2005/8/quickstyle/3d7" qsCatId="3D" csTypeId="urn:microsoft.com/office/officeart/2005/8/colors/accent2_1" csCatId="accent2" phldr="1"/>
      <dgm:spPr/>
    </dgm:pt>
    <dgm:pt modelId="{ACDAE1D9-9922-4329-97EA-084A616CA784}">
      <dgm:prSet phldrT="[Texto]"/>
      <dgm:spPr/>
      <dgm:t>
        <a:bodyPr/>
        <a:lstStyle/>
        <a:p>
          <a:r>
            <a:rPr lang="es-ES" dirty="0"/>
            <a:t>Curso especialización - Experto</a:t>
          </a:r>
        </a:p>
      </dgm:t>
    </dgm:pt>
    <dgm:pt modelId="{6F5D0294-4F0E-4B25-8500-0C72FFD4902A}" type="parTrans" cxnId="{A0E3204D-D717-421A-BB0A-7B3045EE27B3}">
      <dgm:prSet/>
      <dgm:spPr/>
      <dgm:t>
        <a:bodyPr/>
        <a:lstStyle/>
        <a:p>
          <a:endParaRPr lang="es-ES"/>
        </a:p>
      </dgm:t>
    </dgm:pt>
    <dgm:pt modelId="{8D9047A3-E3B1-45E4-A269-021C4B0DE720}" type="sibTrans" cxnId="{A0E3204D-D717-421A-BB0A-7B3045EE27B3}">
      <dgm:prSet/>
      <dgm:spPr/>
      <dgm:t>
        <a:bodyPr/>
        <a:lstStyle/>
        <a:p>
          <a:endParaRPr lang="es-ES"/>
        </a:p>
      </dgm:t>
    </dgm:pt>
    <dgm:pt modelId="{B3CE7CEA-B44B-4B22-ADD2-409F8AAACE38}">
      <dgm:prSet phldrT="[Texto]"/>
      <dgm:spPr/>
      <dgm:t>
        <a:bodyPr/>
        <a:lstStyle/>
        <a:p>
          <a:r>
            <a:rPr lang="es-ES" dirty="0"/>
            <a:t>Grado superior- Técnico superior</a:t>
          </a:r>
        </a:p>
      </dgm:t>
    </dgm:pt>
    <dgm:pt modelId="{38DE0605-8469-4848-81C6-0F5FC8AC6E3F}" type="parTrans" cxnId="{F4FF213C-D519-45A9-AC7C-3548ECC02E7C}">
      <dgm:prSet/>
      <dgm:spPr/>
      <dgm:t>
        <a:bodyPr/>
        <a:lstStyle/>
        <a:p>
          <a:endParaRPr lang="es-ES"/>
        </a:p>
      </dgm:t>
    </dgm:pt>
    <dgm:pt modelId="{DA4DA337-30F9-4F8A-A5F3-899CA04EDACB}" type="sibTrans" cxnId="{F4FF213C-D519-45A9-AC7C-3548ECC02E7C}">
      <dgm:prSet/>
      <dgm:spPr/>
      <dgm:t>
        <a:bodyPr/>
        <a:lstStyle/>
        <a:p>
          <a:endParaRPr lang="es-ES"/>
        </a:p>
      </dgm:t>
    </dgm:pt>
    <dgm:pt modelId="{DFB8A558-47D2-44FF-B66F-05E883B77346}">
      <dgm:prSet phldrT="[Texto]"/>
      <dgm:spPr/>
      <dgm:t>
        <a:bodyPr/>
        <a:lstStyle/>
        <a:p>
          <a:r>
            <a:rPr lang="es-ES" dirty="0"/>
            <a:t>Grado básico – Profesional  básico</a:t>
          </a:r>
        </a:p>
      </dgm:t>
    </dgm:pt>
    <dgm:pt modelId="{12F95B8E-AD48-4EEE-8DCF-F8975DAB65DB}" type="parTrans" cxnId="{24C7C83C-0599-44A9-A7B6-25C1B28EE0C3}">
      <dgm:prSet/>
      <dgm:spPr/>
      <dgm:t>
        <a:bodyPr/>
        <a:lstStyle/>
        <a:p>
          <a:endParaRPr lang="es-ES"/>
        </a:p>
      </dgm:t>
    </dgm:pt>
    <dgm:pt modelId="{EB91F237-8B75-48D2-9556-A562D08AE2E3}" type="sibTrans" cxnId="{24C7C83C-0599-44A9-A7B6-25C1B28EE0C3}">
      <dgm:prSet/>
      <dgm:spPr/>
      <dgm:t>
        <a:bodyPr/>
        <a:lstStyle/>
        <a:p>
          <a:endParaRPr lang="es-ES"/>
        </a:p>
      </dgm:t>
    </dgm:pt>
    <dgm:pt modelId="{0C3504B3-CFB6-43EE-9CD7-73E67A7CDCB0}">
      <dgm:prSet phldrT="[Texto]"/>
      <dgm:spPr/>
      <dgm:t>
        <a:bodyPr/>
        <a:lstStyle/>
        <a:p>
          <a:r>
            <a:rPr lang="es-ES" dirty="0"/>
            <a:t>Grado medio - Técnico</a:t>
          </a:r>
        </a:p>
      </dgm:t>
    </dgm:pt>
    <dgm:pt modelId="{4BC8B43D-A6A6-4D15-BC00-008E28AAE1D8}" type="sibTrans" cxnId="{7866106C-3B54-4A1A-AC08-AC7208F5D650}">
      <dgm:prSet/>
      <dgm:spPr/>
      <dgm:t>
        <a:bodyPr/>
        <a:lstStyle/>
        <a:p>
          <a:endParaRPr lang="es-ES"/>
        </a:p>
      </dgm:t>
    </dgm:pt>
    <dgm:pt modelId="{3C5741E5-E562-4085-9E29-06333ACE2DE3}" type="parTrans" cxnId="{7866106C-3B54-4A1A-AC08-AC7208F5D650}">
      <dgm:prSet/>
      <dgm:spPr/>
      <dgm:t>
        <a:bodyPr/>
        <a:lstStyle/>
        <a:p>
          <a:endParaRPr lang="es-ES"/>
        </a:p>
      </dgm:t>
    </dgm:pt>
    <dgm:pt modelId="{5EF140AF-D755-4CCF-AEAD-883326820DF5}" type="pres">
      <dgm:prSet presAssocID="{E4F0D302-7148-4C5F-A3D9-5E2047794778}" presName="compositeShape" presStyleCnt="0">
        <dgm:presLayoutVars>
          <dgm:dir/>
          <dgm:resizeHandles/>
        </dgm:presLayoutVars>
      </dgm:prSet>
      <dgm:spPr/>
    </dgm:pt>
    <dgm:pt modelId="{00F8AC57-1953-4DC9-A8C4-AF66C78AFB14}" type="pres">
      <dgm:prSet presAssocID="{E4F0D302-7148-4C5F-A3D9-5E2047794778}" presName="pyramid" presStyleLbl="node1" presStyleIdx="0" presStyleCnt="1"/>
      <dgm:spPr>
        <a:solidFill>
          <a:schemeClr val="accent6">
            <a:lumMod val="60000"/>
            <a:lumOff val="40000"/>
          </a:schemeClr>
        </a:solidFill>
      </dgm:spPr>
    </dgm:pt>
    <dgm:pt modelId="{074E93D7-971C-49ED-858D-A8AE5B166C67}" type="pres">
      <dgm:prSet presAssocID="{E4F0D302-7148-4C5F-A3D9-5E2047794778}" presName="theList" presStyleCnt="0"/>
      <dgm:spPr/>
    </dgm:pt>
    <dgm:pt modelId="{0D2692C6-1913-45D3-A77A-B38BA608D2ED}" type="pres">
      <dgm:prSet presAssocID="{ACDAE1D9-9922-4329-97EA-084A616CA784}" presName="aNode" presStyleLbl="fgAcc1" presStyleIdx="0" presStyleCnt="4">
        <dgm:presLayoutVars>
          <dgm:bulletEnabled val="1"/>
        </dgm:presLayoutVars>
      </dgm:prSet>
      <dgm:spPr/>
    </dgm:pt>
    <dgm:pt modelId="{6EFB41D5-E283-49F1-B10B-9246EAFCAAD3}" type="pres">
      <dgm:prSet presAssocID="{ACDAE1D9-9922-4329-97EA-084A616CA784}" presName="aSpace" presStyleCnt="0"/>
      <dgm:spPr/>
    </dgm:pt>
    <dgm:pt modelId="{5D1351C6-C5F1-48FF-83AB-56B92F02D4D1}" type="pres">
      <dgm:prSet presAssocID="{B3CE7CEA-B44B-4B22-ADD2-409F8AAACE38}" presName="aNode" presStyleLbl="fgAcc1" presStyleIdx="1" presStyleCnt="4">
        <dgm:presLayoutVars>
          <dgm:bulletEnabled val="1"/>
        </dgm:presLayoutVars>
      </dgm:prSet>
      <dgm:spPr/>
    </dgm:pt>
    <dgm:pt modelId="{0035D0F5-5A81-4084-AB3D-4DB29A6C208D}" type="pres">
      <dgm:prSet presAssocID="{B3CE7CEA-B44B-4B22-ADD2-409F8AAACE38}" presName="aSpace" presStyleCnt="0"/>
      <dgm:spPr/>
    </dgm:pt>
    <dgm:pt modelId="{B14351DC-3146-4869-ADA8-CDA25385A372}" type="pres">
      <dgm:prSet presAssocID="{0C3504B3-CFB6-43EE-9CD7-73E67A7CDCB0}" presName="aNode" presStyleLbl="fgAcc1" presStyleIdx="2" presStyleCnt="4" custLinFactNeighborX="-2091">
        <dgm:presLayoutVars>
          <dgm:bulletEnabled val="1"/>
        </dgm:presLayoutVars>
      </dgm:prSet>
      <dgm:spPr/>
    </dgm:pt>
    <dgm:pt modelId="{3550B677-D59C-461E-8536-DD72E725607B}" type="pres">
      <dgm:prSet presAssocID="{0C3504B3-CFB6-43EE-9CD7-73E67A7CDCB0}" presName="aSpace" presStyleCnt="0"/>
      <dgm:spPr/>
    </dgm:pt>
    <dgm:pt modelId="{F8589653-B507-4890-B755-168A96D65879}" type="pres">
      <dgm:prSet presAssocID="{DFB8A558-47D2-44FF-B66F-05E883B77346}" presName="aNode" presStyleLbl="fgAcc1" presStyleIdx="3" presStyleCnt="4">
        <dgm:presLayoutVars>
          <dgm:bulletEnabled val="1"/>
        </dgm:presLayoutVars>
      </dgm:prSet>
      <dgm:spPr/>
    </dgm:pt>
    <dgm:pt modelId="{FBDF6901-F5D5-4EAF-A3EF-87629FACF21A}" type="pres">
      <dgm:prSet presAssocID="{DFB8A558-47D2-44FF-B66F-05E883B77346}" presName="aSpace" presStyleCnt="0"/>
      <dgm:spPr/>
    </dgm:pt>
  </dgm:ptLst>
  <dgm:cxnLst>
    <dgm:cxn modelId="{7E4C0906-D60B-4DBC-A96B-34068079866B}" type="presOf" srcId="{B3CE7CEA-B44B-4B22-ADD2-409F8AAACE38}" destId="{5D1351C6-C5F1-48FF-83AB-56B92F02D4D1}" srcOrd="0" destOrd="0" presId="urn:microsoft.com/office/officeart/2005/8/layout/pyramid2"/>
    <dgm:cxn modelId="{10C89C06-529F-434E-9780-728D2B1B9A87}" type="presOf" srcId="{E4F0D302-7148-4C5F-A3D9-5E2047794778}" destId="{5EF140AF-D755-4CCF-AEAD-883326820DF5}" srcOrd="0" destOrd="0" presId="urn:microsoft.com/office/officeart/2005/8/layout/pyramid2"/>
    <dgm:cxn modelId="{F4FF213C-D519-45A9-AC7C-3548ECC02E7C}" srcId="{E4F0D302-7148-4C5F-A3D9-5E2047794778}" destId="{B3CE7CEA-B44B-4B22-ADD2-409F8AAACE38}" srcOrd="1" destOrd="0" parTransId="{38DE0605-8469-4848-81C6-0F5FC8AC6E3F}" sibTransId="{DA4DA337-30F9-4F8A-A5F3-899CA04EDACB}"/>
    <dgm:cxn modelId="{24C7C83C-0599-44A9-A7B6-25C1B28EE0C3}" srcId="{E4F0D302-7148-4C5F-A3D9-5E2047794778}" destId="{DFB8A558-47D2-44FF-B66F-05E883B77346}" srcOrd="3" destOrd="0" parTransId="{12F95B8E-AD48-4EEE-8DCF-F8975DAB65DB}" sibTransId="{EB91F237-8B75-48D2-9556-A562D08AE2E3}"/>
    <dgm:cxn modelId="{D034B466-DB39-4AE3-900A-141091369403}" type="presOf" srcId="{DFB8A558-47D2-44FF-B66F-05E883B77346}" destId="{F8589653-B507-4890-B755-168A96D65879}" srcOrd="0" destOrd="0" presId="urn:microsoft.com/office/officeart/2005/8/layout/pyramid2"/>
    <dgm:cxn modelId="{7866106C-3B54-4A1A-AC08-AC7208F5D650}" srcId="{E4F0D302-7148-4C5F-A3D9-5E2047794778}" destId="{0C3504B3-CFB6-43EE-9CD7-73E67A7CDCB0}" srcOrd="2" destOrd="0" parTransId="{3C5741E5-E562-4085-9E29-06333ACE2DE3}" sibTransId="{4BC8B43D-A6A6-4D15-BC00-008E28AAE1D8}"/>
    <dgm:cxn modelId="{A0E3204D-D717-421A-BB0A-7B3045EE27B3}" srcId="{E4F0D302-7148-4C5F-A3D9-5E2047794778}" destId="{ACDAE1D9-9922-4329-97EA-084A616CA784}" srcOrd="0" destOrd="0" parTransId="{6F5D0294-4F0E-4B25-8500-0C72FFD4902A}" sibTransId="{8D9047A3-E3B1-45E4-A269-021C4B0DE720}"/>
    <dgm:cxn modelId="{8E9A3193-66CB-480C-9B79-B3DA68FF10FF}" type="presOf" srcId="{ACDAE1D9-9922-4329-97EA-084A616CA784}" destId="{0D2692C6-1913-45D3-A77A-B38BA608D2ED}" srcOrd="0" destOrd="0" presId="urn:microsoft.com/office/officeart/2005/8/layout/pyramid2"/>
    <dgm:cxn modelId="{DE8E8A95-D949-419D-8650-E0357B20EEA4}" type="presOf" srcId="{0C3504B3-CFB6-43EE-9CD7-73E67A7CDCB0}" destId="{B14351DC-3146-4869-ADA8-CDA25385A372}" srcOrd="0" destOrd="0" presId="urn:microsoft.com/office/officeart/2005/8/layout/pyramid2"/>
    <dgm:cxn modelId="{7B4AB0CA-DD1A-47C6-BE73-C2AF5B594B68}" type="presParOf" srcId="{5EF140AF-D755-4CCF-AEAD-883326820DF5}" destId="{00F8AC57-1953-4DC9-A8C4-AF66C78AFB14}" srcOrd="0" destOrd="0" presId="urn:microsoft.com/office/officeart/2005/8/layout/pyramid2"/>
    <dgm:cxn modelId="{478D2740-C1FC-473A-928A-7303E16F82B7}" type="presParOf" srcId="{5EF140AF-D755-4CCF-AEAD-883326820DF5}" destId="{074E93D7-971C-49ED-858D-A8AE5B166C67}" srcOrd="1" destOrd="0" presId="urn:microsoft.com/office/officeart/2005/8/layout/pyramid2"/>
    <dgm:cxn modelId="{D3215B4A-5FB4-461D-BA48-7A543F845E37}" type="presParOf" srcId="{074E93D7-971C-49ED-858D-A8AE5B166C67}" destId="{0D2692C6-1913-45D3-A77A-B38BA608D2ED}" srcOrd="0" destOrd="0" presId="urn:microsoft.com/office/officeart/2005/8/layout/pyramid2"/>
    <dgm:cxn modelId="{86515C1C-988A-4664-842A-D84137D08D6E}" type="presParOf" srcId="{074E93D7-971C-49ED-858D-A8AE5B166C67}" destId="{6EFB41D5-E283-49F1-B10B-9246EAFCAAD3}" srcOrd="1" destOrd="0" presId="urn:microsoft.com/office/officeart/2005/8/layout/pyramid2"/>
    <dgm:cxn modelId="{DAC82A7A-11CC-4909-8304-297C89B657F3}" type="presParOf" srcId="{074E93D7-971C-49ED-858D-A8AE5B166C67}" destId="{5D1351C6-C5F1-48FF-83AB-56B92F02D4D1}" srcOrd="2" destOrd="0" presId="urn:microsoft.com/office/officeart/2005/8/layout/pyramid2"/>
    <dgm:cxn modelId="{2A71BAC1-D17F-4E52-BA76-BC9EBCEDBD4A}" type="presParOf" srcId="{074E93D7-971C-49ED-858D-A8AE5B166C67}" destId="{0035D0F5-5A81-4084-AB3D-4DB29A6C208D}" srcOrd="3" destOrd="0" presId="urn:microsoft.com/office/officeart/2005/8/layout/pyramid2"/>
    <dgm:cxn modelId="{A4985B76-05FB-42EC-9E47-D136D44A3792}" type="presParOf" srcId="{074E93D7-971C-49ED-858D-A8AE5B166C67}" destId="{B14351DC-3146-4869-ADA8-CDA25385A372}" srcOrd="4" destOrd="0" presId="urn:microsoft.com/office/officeart/2005/8/layout/pyramid2"/>
    <dgm:cxn modelId="{D5E60230-ABC9-4EF4-B776-D6A1B67982B4}" type="presParOf" srcId="{074E93D7-971C-49ED-858D-A8AE5B166C67}" destId="{3550B677-D59C-461E-8536-DD72E725607B}" srcOrd="5" destOrd="0" presId="urn:microsoft.com/office/officeart/2005/8/layout/pyramid2"/>
    <dgm:cxn modelId="{46CB5C59-2A03-4748-BE4B-7C5A241CD160}" type="presParOf" srcId="{074E93D7-971C-49ED-858D-A8AE5B166C67}" destId="{F8589653-B507-4890-B755-168A96D65879}" srcOrd="6" destOrd="0" presId="urn:microsoft.com/office/officeart/2005/8/layout/pyramid2"/>
    <dgm:cxn modelId="{C821E590-C9A2-4D3C-9284-5D6CAA7FAFBA}" type="presParOf" srcId="{074E93D7-971C-49ED-858D-A8AE5B166C67}" destId="{FBDF6901-F5D5-4EAF-A3EF-87629FACF21A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BB572B-2845-4C75-96E1-623F50F3DF6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ES"/>
        </a:p>
      </dgm:t>
    </dgm:pt>
    <dgm:pt modelId="{A81C4FB7-1487-4D24-9281-4D2C2B9475A9}">
      <dgm:prSet phldrT="[Texto]"/>
      <dgm:spPr/>
      <dgm:t>
        <a:bodyPr/>
        <a:lstStyle/>
        <a:p>
          <a:r>
            <a:rPr lang="es-ES" dirty="0"/>
            <a:t>Mercado laboral</a:t>
          </a:r>
        </a:p>
      </dgm:t>
    </dgm:pt>
    <dgm:pt modelId="{3D681E41-50B4-4CF8-BB5A-B2F9431CB2A5}" type="parTrans" cxnId="{47139A2F-5513-4284-BD6B-4B3061FBCD2D}">
      <dgm:prSet/>
      <dgm:spPr/>
      <dgm:t>
        <a:bodyPr/>
        <a:lstStyle/>
        <a:p>
          <a:endParaRPr lang="es-ES"/>
        </a:p>
      </dgm:t>
    </dgm:pt>
    <dgm:pt modelId="{36338C98-651F-46F2-89AB-7FB080A74462}" type="sibTrans" cxnId="{47139A2F-5513-4284-BD6B-4B3061FBCD2D}">
      <dgm:prSet/>
      <dgm:spPr/>
      <dgm:t>
        <a:bodyPr/>
        <a:lstStyle/>
        <a:p>
          <a:endParaRPr lang="es-ES"/>
        </a:p>
      </dgm:t>
    </dgm:pt>
    <dgm:pt modelId="{8CDF47A7-DDF6-4094-9E22-2E3E36E48836}">
      <dgm:prSet phldrT="[Texto]" custT="1"/>
      <dgm:spPr/>
      <dgm:t>
        <a:bodyPr/>
        <a:lstStyle/>
        <a:p>
          <a:r>
            <a:rPr lang="es-ES" sz="2400" dirty="0"/>
            <a:t>Autoempleo</a:t>
          </a:r>
        </a:p>
      </dgm:t>
    </dgm:pt>
    <dgm:pt modelId="{4846B7ED-CFC0-4FF0-AC71-0A5E5A239ABE}" type="parTrans" cxnId="{4454B76A-BCEB-4F69-9109-43366BC8A141}">
      <dgm:prSet/>
      <dgm:spPr/>
      <dgm:t>
        <a:bodyPr/>
        <a:lstStyle/>
        <a:p>
          <a:endParaRPr lang="es-ES"/>
        </a:p>
      </dgm:t>
    </dgm:pt>
    <dgm:pt modelId="{36AB019B-7616-4451-A4AD-FF777C1D5A25}" type="sibTrans" cxnId="{4454B76A-BCEB-4F69-9109-43366BC8A141}">
      <dgm:prSet/>
      <dgm:spPr/>
      <dgm:t>
        <a:bodyPr/>
        <a:lstStyle/>
        <a:p>
          <a:endParaRPr lang="es-ES"/>
        </a:p>
      </dgm:t>
    </dgm:pt>
    <dgm:pt modelId="{B202A058-00C6-493D-81EA-681808D096D6}">
      <dgm:prSet phldrT="[Texto]" custT="1"/>
      <dgm:spPr/>
      <dgm:t>
        <a:bodyPr/>
        <a:lstStyle/>
        <a:p>
          <a:r>
            <a:rPr lang="es-ES" sz="2400" dirty="0"/>
            <a:t>Cuenta ajena. </a:t>
          </a:r>
        </a:p>
        <a:p>
          <a:r>
            <a:rPr lang="es-ES" sz="2400" dirty="0"/>
            <a:t>Sector privado</a:t>
          </a:r>
        </a:p>
      </dgm:t>
    </dgm:pt>
    <dgm:pt modelId="{CDBFCA4D-B600-4423-865F-F3C34B3006CA}" type="parTrans" cxnId="{08132194-572A-490D-A69C-C1877A11147E}">
      <dgm:prSet/>
      <dgm:spPr/>
      <dgm:t>
        <a:bodyPr/>
        <a:lstStyle/>
        <a:p>
          <a:endParaRPr lang="es-ES"/>
        </a:p>
      </dgm:t>
    </dgm:pt>
    <dgm:pt modelId="{D58F74F2-D1F3-47D7-BF4D-6B6F92366217}" type="sibTrans" cxnId="{08132194-572A-490D-A69C-C1877A11147E}">
      <dgm:prSet/>
      <dgm:spPr/>
      <dgm:t>
        <a:bodyPr/>
        <a:lstStyle/>
        <a:p>
          <a:endParaRPr lang="es-ES"/>
        </a:p>
      </dgm:t>
    </dgm:pt>
    <dgm:pt modelId="{47D09A8D-4390-4CD2-A565-A7D96EFAE22A}">
      <dgm:prSet custT="1"/>
      <dgm:spPr/>
      <dgm:t>
        <a:bodyPr/>
        <a:lstStyle/>
        <a:p>
          <a:r>
            <a:rPr lang="es-ES" sz="2400" dirty="0"/>
            <a:t>Cuenta ajena. </a:t>
          </a:r>
        </a:p>
        <a:p>
          <a:r>
            <a:rPr lang="es-ES" sz="2400" dirty="0"/>
            <a:t>Sector público</a:t>
          </a:r>
        </a:p>
      </dgm:t>
    </dgm:pt>
    <dgm:pt modelId="{D5854AAD-0373-473E-9A0F-119A5BC83A4E}" type="parTrans" cxnId="{E077D234-53B6-4F57-A9A8-49AF027409EA}">
      <dgm:prSet/>
      <dgm:spPr/>
      <dgm:t>
        <a:bodyPr/>
        <a:lstStyle/>
        <a:p>
          <a:endParaRPr lang="es-ES"/>
        </a:p>
      </dgm:t>
    </dgm:pt>
    <dgm:pt modelId="{889F4D9E-C50B-4DA0-8867-3C6DC50A1403}" type="sibTrans" cxnId="{E077D234-53B6-4F57-A9A8-49AF027409EA}">
      <dgm:prSet/>
      <dgm:spPr/>
      <dgm:t>
        <a:bodyPr/>
        <a:lstStyle/>
        <a:p>
          <a:endParaRPr lang="es-ES"/>
        </a:p>
      </dgm:t>
    </dgm:pt>
    <dgm:pt modelId="{C26CECD3-4604-4576-BF02-8A3783D22D92}" type="pres">
      <dgm:prSet presAssocID="{64BB572B-2845-4C75-96E1-623F50F3DF6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85C20C-F0C7-454C-B345-8A8B5C32B5AF}" type="pres">
      <dgm:prSet presAssocID="{A81C4FB7-1487-4D24-9281-4D2C2B9475A9}" presName="root" presStyleCnt="0"/>
      <dgm:spPr/>
    </dgm:pt>
    <dgm:pt modelId="{FBF2BAEE-920D-45D2-B237-33286BFA6B36}" type="pres">
      <dgm:prSet presAssocID="{A81C4FB7-1487-4D24-9281-4D2C2B9475A9}" presName="rootComposite" presStyleCnt="0"/>
      <dgm:spPr/>
    </dgm:pt>
    <dgm:pt modelId="{34C337FD-4FB2-4612-8F8D-0C9C554C600C}" type="pres">
      <dgm:prSet presAssocID="{A81C4FB7-1487-4D24-9281-4D2C2B9475A9}" presName="rootText" presStyleLbl="node1" presStyleIdx="0" presStyleCnt="1" custScaleX="107646" custScaleY="69271" custLinFactNeighborX="-65763" custLinFactNeighborY="15063"/>
      <dgm:spPr/>
    </dgm:pt>
    <dgm:pt modelId="{E728ED61-6991-449C-8736-B94193C332CF}" type="pres">
      <dgm:prSet presAssocID="{A81C4FB7-1487-4D24-9281-4D2C2B9475A9}" presName="rootConnector" presStyleLbl="node1" presStyleIdx="0" presStyleCnt="1"/>
      <dgm:spPr/>
    </dgm:pt>
    <dgm:pt modelId="{15543421-5DD0-43F8-AB03-7924E561CA9F}" type="pres">
      <dgm:prSet presAssocID="{A81C4FB7-1487-4D24-9281-4D2C2B9475A9}" presName="childShape" presStyleCnt="0"/>
      <dgm:spPr/>
    </dgm:pt>
    <dgm:pt modelId="{27102F96-FB0D-4EEB-95D3-A312B66D9A88}" type="pres">
      <dgm:prSet presAssocID="{4846B7ED-CFC0-4FF0-AC71-0A5E5A239ABE}" presName="Name13" presStyleLbl="parChTrans1D2" presStyleIdx="0" presStyleCnt="3"/>
      <dgm:spPr/>
    </dgm:pt>
    <dgm:pt modelId="{A63D0BA5-F1AD-4600-8CFD-3E7C03CDBBB7}" type="pres">
      <dgm:prSet presAssocID="{8CDF47A7-DDF6-4094-9E22-2E3E36E48836}" presName="childText" presStyleLbl="bgAcc1" presStyleIdx="0" presStyleCnt="3" custScaleX="108913" custLinFactY="100000" custLinFactNeighborX="-72680" custLinFactNeighborY="131362">
        <dgm:presLayoutVars>
          <dgm:bulletEnabled val="1"/>
        </dgm:presLayoutVars>
      </dgm:prSet>
      <dgm:spPr/>
    </dgm:pt>
    <dgm:pt modelId="{700C77A0-2E13-4C0E-AD20-76DBF8B27A32}" type="pres">
      <dgm:prSet presAssocID="{CDBFCA4D-B600-4423-865F-F3C34B3006CA}" presName="Name13" presStyleLbl="parChTrans1D2" presStyleIdx="1" presStyleCnt="3"/>
      <dgm:spPr/>
    </dgm:pt>
    <dgm:pt modelId="{DD4948C6-5A6A-4716-A47F-4C33F47633E3}" type="pres">
      <dgm:prSet presAssocID="{B202A058-00C6-493D-81EA-681808D096D6}" presName="childText" presStyleLbl="bgAcc1" presStyleIdx="1" presStyleCnt="3" custScaleX="113818" custLinFactY="-20946" custLinFactNeighborX="-76718" custLinFactNeighborY="-100000">
        <dgm:presLayoutVars>
          <dgm:bulletEnabled val="1"/>
        </dgm:presLayoutVars>
      </dgm:prSet>
      <dgm:spPr/>
    </dgm:pt>
    <dgm:pt modelId="{84B33818-13BC-4A0E-8D74-2B7512E2F28D}" type="pres">
      <dgm:prSet presAssocID="{D5854AAD-0373-473E-9A0F-119A5BC83A4E}" presName="Name13" presStyleLbl="parChTrans1D2" presStyleIdx="2" presStyleCnt="3"/>
      <dgm:spPr/>
    </dgm:pt>
    <dgm:pt modelId="{662FF63B-86EE-49D0-86C6-D36570A23C0B}" type="pres">
      <dgm:prSet presAssocID="{47D09A8D-4390-4CD2-A565-A7D96EFAE22A}" presName="childText" presStyleLbl="bgAcc1" presStyleIdx="2" presStyleCnt="3" custScaleX="108207" custLinFactY="-35876" custLinFactNeighborX="-73871" custLinFactNeighborY="-100000">
        <dgm:presLayoutVars>
          <dgm:bulletEnabled val="1"/>
        </dgm:presLayoutVars>
      </dgm:prSet>
      <dgm:spPr/>
    </dgm:pt>
  </dgm:ptLst>
  <dgm:cxnLst>
    <dgm:cxn modelId="{6F0D2F03-5AA0-4B64-B8BC-384EDFEA7F80}" type="presOf" srcId="{47D09A8D-4390-4CD2-A565-A7D96EFAE22A}" destId="{662FF63B-86EE-49D0-86C6-D36570A23C0B}" srcOrd="0" destOrd="0" presId="urn:microsoft.com/office/officeart/2005/8/layout/hierarchy3"/>
    <dgm:cxn modelId="{C559FF13-151C-4035-93FF-671996821D11}" type="presOf" srcId="{64BB572B-2845-4C75-96E1-623F50F3DF64}" destId="{C26CECD3-4604-4576-BF02-8A3783D22D92}" srcOrd="0" destOrd="0" presId="urn:microsoft.com/office/officeart/2005/8/layout/hierarchy3"/>
    <dgm:cxn modelId="{47139A2F-5513-4284-BD6B-4B3061FBCD2D}" srcId="{64BB572B-2845-4C75-96E1-623F50F3DF64}" destId="{A81C4FB7-1487-4D24-9281-4D2C2B9475A9}" srcOrd="0" destOrd="0" parTransId="{3D681E41-50B4-4CF8-BB5A-B2F9431CB2A5}" sibTransId="{36338C98-651F-46F2-89AB-7FB080A74462}"/>
    <dgm:cxn modelId="{E077D234-53B6-4F57-A9A8-49AF027409EA}" srcId="{A81C4FB7-1487-4D24-9281-4D2C2B9475A9}" destId="{47D09A8D-4390-4CD2-A565-A7D96EFAE22A}" srcOrd="2" destOrd="0" parTransId="{D5854AAD-0373-473E-9A0F-119A5BC83A4E}" sibTransId="{889F4D9E-C50B-4DA0-8867-3C6DC50A1403}"/>
    <dgm:cxn modelId="{3D8BB349-550E-40B6-B785-A6B5AA5016DA}" type="presOf" srcId="{A81C4FB7-1487-4D24-9281-4D2C2B9475A9}" destId="{34C337FD-4FB2-4612-8F8D-0C9C554C600C}" srcOrd="0" destOrd="0" presId="urn:microsoft.com/office/officeart/2005/8/layout/hierarchy3"/>
    <dgm:cxn modelId="{4454B76A-BCEB-4F69-9109-43366BC8A141}" srcId="{A81C4FB7-1487-4D24-9281-4D2C2B9475A9}" destId="{8CDF47A7-DDF6-4094-9E22-2E3E36E48836}" srcOrd="0" destOrd="0" parTransId="{4846B7ED-CFC0-4FF0-AC71-0A5E5A239ABE}" sibTransId="{36AB019B-7616-4451-A4AD-FF777C1D5A25}"/>
    <dgm:cxn modelId="{BD62A37B-BA7D-4E6F-A5FD-A1A1284E415C}" type="presOf" srcId="{D5854AAD-0373-473E-9A0F-119A5BC83A4E}" destId="{84B33818-13BC-4A0E-8D74-2B7512E2F28D}" srcOrd="0" destOrd="0" presId="urn:microsoft.com/office/officeart/2005/8/layout/hierarchy3"/>
    <dgm:cxn modelId="{08132194-572A-490D-A69C-C1877A11147E}" srcId="{A81C4FB7-1487-4D24-9281-4D2C2B9475A9}" destId="{B202A058-00C6-493D-81EA-681808D096D6}" srcOrd="1" destOrd="0" parTransId="{CDBFCA4D-B600-4423-865F-F3C34B3006CA}" sibTransId="{D58F74F2-D1F3-47D7-BF4D-6B6F92366217}"/>
    <dgm:cxn modelId="{D23A0796-BC05-47B5-9F74-86572DFE203A}" type="presOf" srcId="{4846B7ED-CFC0-4FF0-AC71-0A5E5A239ABE}" destId="{27102F96-FB0D-4EEB-95D3-A312B66D9A88}" srcOrd="0" destOrd="0" presId="urn:microsoft.com/office/officeart/2005/8/layout/hierarchy3"/>
    <dgm:cxn modelId="{C21D32B0-9CC6-4621-8CFD-8FE74C6A55EC}" type="presOf" srcId="{8CDF47A7-DDF6-4094-9E22-2E3E36E48836}" destId="{A63D0BA5-F1AD-4600-8CFD-3E7C03CDBBB7}" srcOrd="0" destOrd="0" presId="urn:microsoft.com/office/officeart/2005/8/layout/hierarchy3"/>
    <dgm:cxn modelId="{A09221B7-9B61-47D4-9A38-51643B26AB0F}" type="presOf" srcId="{CDBFCA4D-B600-4423-865F-F3C34B3006CA}" destId="{700C77A0-2E13-4C0E-AD20-76DBF8B27A32}" srcOrd="0" destOrd="0" presId="urn:microsoft.com/office/officeart/2005/8/layout/hierarchy3"/>
    <dgm:cxn modelId="{F1C912E6-4795-4DFB-B19E-7B7C07029C8E}" type="presOf" srcId="{A81C4FB7-1487-4D24-9281-4D2C2B9475A9}" destId="{E728ED61-6991-449C-8736-B94193C332CF}" srcOrd="1" destOrd="0" presId="urn:microsoft.com/office/officeart/2005/8/layout/hierarchy3"/>
    <dgm:cxn modelId="{5CB6D2EE-534B-443C-97F2-3B44D8D0FAB6}" type="presOf" srcId="{B202A058-00C6-493D-81EA-681808D096D6}" destId="{DD4948C6-5A6A-4716-A47F-4C33F47633E3}" srcOrd="0" destOrd="0" presId="urn:microsoft.com/office/officeart/2005/8/layout/hierarchy3"/>
    <dgm:cxn modelId="{AC9951DB-CB72-48BC-B724-4851FCC65D9D}" type="presParOf" srcId="{C26CECD3-4604-4576-BF02-8A3783D22D92}" destId="{B585C20C-F0C7-454C-B345-8A8B5C32B5AF}" srcOrd="0" destOrd="0" presId="urn:microsoft.com/office/officeart/2005/8/layout/hierarchy3"/>
    <dgm:cxn modelId="{D7F6928C-DF40-41FB-9764-455D76DB7D72}" type="presParOf" srcId="{B585C20C-F0C7-454C-B345-8A8B5C32B5AF}" destId="{FBF2BAEE-920D-45D2-B237-33286BFA6B36}" srcOrd="0" destOrd="0" presId="urn:microsoft.com/office/officeart/2005/8/layout/hierarchy3"/>
    <dgm:cxn modelId="{ABF93F1F-A594-43A2-B251-2E9B90812DAC}" type="presParOf" srcId="{FBF2BAEE-920D-45D2-B237-33286BFA6B36}" destId="{34C337FD-4FB2-4612-8F8D-0C9C554C600C}" srcOrd="0" destOrd="0" presId="urn:microsoft.com/office/officeart/2005/8/layout/hierarchy3"/>
    <dgm:cxn modelId="{9821F7AB-3306-4C5E-806A-9AD8D60B0AE5}" type="presParOf" srcId="{FBF2BAEE-920D-45D2-B237-33286BFA6B36}" destId="{E728ED61-6991-449C-8736-B94193C332CF}" srcOrd="1" destOrd="0" presId="urn:microsoft.com/office/officeart/2005/8/layout/hierarchy3"/>
    <dgm:cxn modelId="{ADDF8A96-E151-42B6-A37F-D775E7930306}" type="presParOf" srcId="{B585C20C-F0C7-454C-B345-8A8B5C32B5AF}" destId="{15543421-5DD0-43F8-AB03-7924E561CA9F}" srcOrd="1" destOrd="0" presId="urn:microsoft.com/office/officeart/2005/8/layout/hierarchy3"/>
    <dgm:cxn modelId="{A455CB98-DD90-4CC8-B701-17947D123F7E}" type="presParOf" srcId="{15543421-5DD0-43F8-AB03-7924E561CA9F}" destId="{27102F96-FB0D-4EEB-95D3-A312B66D9A88}" srcOrd="0" destOrd="0" presId="urn:microsoft.com/office/officeart/2005/8/layout/hierarchy3"/>
    <dgm:cxn modelId="{41CDB44D-B8C5-4A84-A381-3165487D75B2}" type="presParOf" srcId="{15543421-5DD0-43F8-AB03-7924E561CA9F}" destId="{A63D0BA5-F1AD-4600-8CFD-3E7C03CDBBB7}" srcOrd="1" destOrd="0" presId="urn:microsoft.com/office/officeart/2005/8/layout/hierarchy3"/>
    <dgm:cxn modelId="{18D312D2-1E5D-48A0-9A9C-8FEE636AC0AF}" type="presParOf" srcId="{15543421-5DD0-43F8-AB03-7924E561CA9F}" destId="{700C77A0-2E13-4C0E-AD20-76DBF8B27A32}" srcOrd="2" destOrd="0" presId="urn:microsoft.com/office/officeart/2005/8/layout/hierarchy3"/>
    <dgm:cxn modelId="{BCF7ABDF-A3E8-452B-8281-E6E96CD93AD5}" type="presParOf" srcId="{15543421-5DD0-43F8-AB03-7924E561CA9F}" destId="{DD4948C6-5A6A-4716-A47F-4C33F47633E3}" srcOrd="3" destOrd="0" presId="urn:microsoft.com/office/officeart/2005/8/layout/hierarchy3"/>
    <dgm:cxn modelId="{92E10C00-2AC5-49B2-BACE-D64C281100A2}" type="presParOf" srcId="{15543421-5DD0-43F8-AB03-7924E561CA9F}" destId="{84B33818-13BC-4A0E-8D74-2B7512E2F28D}" srcOrd="4" destOrd="0" presId="urn:microsoft.com/office/officeart/2005/8/layout/hierarchy3"/>
    <dgm:cxn modelId="{F10C45F8-3754-440C-9884-46A75708A376}" type="presParOf" srcId="{15543421-5DD0-43F8-AB03-7924E561CA9F}" destId="{662FF63B-86EE-49D0-86C6-D36570A23C0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8AC57-1953-4DC9-A8C4-AF66C78AFB14}">
      <dsp:nvSpPr>
        <dsp:cNvPr id="0" name=""/>
        <dsp:cNvSpPr/>
      </dsp:nvSpPr>
      <dsp:spPr>
        <a:xfrm>
          <a:off x="674784" y="0"/>
          <a:ext cx="4624288" cy="4624288"/>
        </a:xfrm>
        <a:prstGeom prst="triangl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2692C6-1913-45D3-A77A-B38BA608D2ED}">
      <dsp:nvSpPr>
        <dsp:cNvPr id="0" name=""/>
        <dsp:cNvSpPr/>
      </dsp:nvSpPr>
      <dsp:spPr>
        <a:xfrm>
          <a:off x="2986928" y="462880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Curso especialización - Experto</a:t>
          </a:r>
        </a:p>
      </dsp:txBody>
      <dsp:txXfrm>
        <a:off x="3027050" y="503002"/>
        <a:ext cx="2925543" cy="741650"/>
      </dsp:txXfrm>
    </dsp:sp>
    <dsp:sp modelId="{5D1351C6-C5F1-48FF-83AB-56B92F02D4D1}">
      <dsp:nvSpPr>
        <dsp:cNvPr id="0" name=""/>
        <dsp:cNvSpPr/>
      </dsp:nvSpPr>
      <dsp:spPr>
        <a:xfrm>
          <a:off x="2986928" y="1387512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Grado superior- Técnico superior</a:t>
          </a:r>
        </a:p>
      </dsp:txBody>
      <dsp:txXfrm>
        <a:off x="3027050" y="1427634"/>
        <a:ext cx="2925543" cy="741650"/>
      </dsp:txXfrm>
    </dsp:sp>
    <dsp:sp modelId="{B14351DC-3146-4869-ADA8-CDA25385A372}">
      <dsp:nvSpPr>
        <dsp:cNvPr id="0" name=""/>
        <dsp:cNvSpPr/>
      </dsp:nvSpPr>
      <dsp:spPr>
        <a:xfrm>
          <a:off x="2924077" y="2312144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Grado medio - Técnico</a:t>
          </a:r>
        </a:p>
      </dsp:txBody>
      <dsp:txXfrm>
        <a:off x="2964199" y="2352266"/>
        <a:ext cx="2925543" cy="741650"/>
      </dsp:txXfrm>
    </dsp:sp>
    <dsp:sp modelId="{F8589653-B507-4890-B755-168A96D65879}">
      <dsp:nvSpPr>
        <dsp:cNvPr id="0" name=""/>
        <dsp:cNvSpPr/>
      </dsp:nvSpPr>
      <dsp:spPr>
        <a:xfrm>
          <a:off x="2986928" y="3236775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Grado básico – Profesional  básico</a:t>
          </a:r>
        </a:p>
      </dsp:txBody>
      <dsp:txXfrm>
        <a:off x="3027050" y="3276897"/>
        <a:ext cx="2925543" cy="7416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337FD-4FB2-4612-8F8D-0C9C554C600C}">
      <dsp:nvSpPr>
        <dsp:cNvPr id="0" name=""/>
        <dsp:cNvSpPr/>
      </dsp:nvSpPr>
      <dsp:spPr>
        <a:xfrm>
          <a:off x="461926" y="188195"/>
          <a:ext cx="2672709" cy="85995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Mercado laboral</a:t>
          </a:r>
        </a:p>
      </dsp:txBody>
      <dsp:txXfrm>
        <a:off x="487113" y="213382"/>
        <a:ext cx="2622335" cy="809580"/>
      </dsp:txXfrm>
    </dsp:sp>
    <dsp:sp modelId="{27102F96-FB0D-4EEB-95D3-A312B66D9A88}">
      <dsp:nvSpPr>
        <dsp:cNvPr id="0" name=""/>
        <dsp:cNvSpPr/>
      </dsp:nvSpPr>
      <dsp:spPr>
        <a:xfrm>
          <a:off x="729197" y="1048149"/>
          <a:ext cx="456440" cy="3616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6287"/>
              </a:lnTo>
              <a:lnTo>
                <a:pt x="456440" y="3616287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D0BA5-F1AD-4600-8CFD-3E7C03CDBBB7}">
      <dsp:nvSpPr>
        <dsp:cNvPr id="0" name=""/>
        <dsp:cNvSpPr/>
      </dsp:nvSpPr>
      <dsp:spPr>
        <a:xfrm>
          <a:off x="1185638" y="4043719"/>
          <a:ext cx="2163334" cy="1241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Autoempleo</a:t>
          </a:r>
        </a:p>
      </dsp:txBody>
      <dsp:txXfrm>
        <a:off x="1221998" y="4080079"/>
        <a:ext cx="2090614" cy="1168714"/>
      </dsp:txXfrm>
    </dsp:sp>
    <dsp:sp modelId="{700C77A0-2E13-4C0E-AD20-76DBF8B27A32}">
      <dsp:nvSpPr>
        <dsp:cNvPr id="0" name=""/>
        <dsp:cNvSpPr/>
      </dsp:nvSpPr>
      <dsp:spPr>
        <a:xfrm>
          <a:off x="729197" y="1048149"/>
          <a:ext cx="376234" cy="794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406"/>
              </a:lnTo>
              <a:lnTo>
                <a:pt x="376234" y="794406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948C6-5A6A-4716-A47F-4C33F47633E3}">
      <dsp:nvSpPr>
        <dsp:cNvPr id="0" name=""/>
        <dsp:cNvSpPr/>
      </dsp:nvSpPr>
      <dsp:spPr>
        <a:xfrm>
          <a:off x="1105431" y="1221838"/>
          <a:ext cx="2260762" cy="1241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-5541"/>
              <a:lumOff val="142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Cuenta ajena.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Sector privado</a:t>
          </a:r>
        </a:p>
      </dsp:txBody>
      <dsp:txXfrm>
        <a:off x="1141791" y="1258198"/>
        <a:ext cx="2188042" cy="1168714"/>
      </dsp:txXfrm>
    </dsp:sp>
    <dsp:sp modelId="{84B33818-13BC-4A0E-8D74-2B7512E2F28D}">
      <dsp:nvSpPr>
        <dsp:cNvPr id="0" name=""/>
        <dsp:cNvSpPr/>
      </dsp:nvSpPr>
      <dsp:spPr>
        <a:xfrm>
          <a:off x="729197" y="1048149"/>
          <a:ext cx="432784" cy="2160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0853"/>
              </a:lnTo>
              <a:lnTo>
                <a:pt x="432784" y="2160853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FF63B-86EE-49D0-86C6-D36570A23C0B}">
      <dsp:nvSpPr>
        <dsp:cNvPr id="0" name=""/>
        <dsp:cNvSpPr/>
      </dsp:nvSpPr>
      <dsp:spPr>
        <a:xfrm>
          <a:off x="1161981" y="2588286"/>
          <a:ext cx="2149310" cy="1241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-11081"/>
              <a:lumOff val="284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Cuenta ajena.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Sector público</a:t>
          </a:r>
        </a:p>
      </dsp:txBody>
      <dsp:txXfrm>
        <a:off x="1198341" y="2624646"/>
        <a:ext cx="2076590" cy="1168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470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dt" idx="10"/>
          </p:nvPr>
        </p:nvSpPr>
        <p:spPr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  <p:sp>
        <p:nvSpPr>
          <p:cNvPr id="54" name="Google Shape;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470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470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470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>
  <p:cSld name="Imagen con títul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>
  <p:cSld name="Título y texto vertical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>
  <p:cSld name="Título vertical y texto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8226425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4037013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2"/>
          </p:nvPr>
        </p:nvSpPr>
        <p:spPr>
          <a:xfrm>
            <a:off x="4646613" y="1604963"/>
            <a:ext cx="4037012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>
  <p:cSld name="Contenido con título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8226425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10"/>
          <p:cNvPicPr preferRelativeResize="0"/>
          <p:nvPr/>
        </p:nvPicPr>
        <p:blipFill rotWithShape="1">
          <a:blip r:embed="rId14">
            <a:alphaModFix/>
          </a:blip>
          <a:srcRect l="5537" r="5443"/>
          <a:stretch/>
        </p:blipFill>
        <p:spPr>
          <a:xfrm>
            <a:off x="-36513" y="0"/>
            <a:ext cx="172878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0"/>
          <p:cNvSpPr/>
          <p:nvPr/>
        </p:nvSpPr>
        <p:spPr>
          <a:xfrm>
            <a:off x="1774825" y="6461125"/>
            <a:ext cx="1357313" cy="20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Times New Roman"/>
              <a:buNone/>
            </a:pPr>
            <a:r>
              <a:rPr lang="es-ES" sz="75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© </a:t>
            </a:r>
            <a:r>
              <a:rPr lang="es-ES" sz="75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MACMILLAN Education</a:t>
            </a:r>
            <a:endParaRPr sz="75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1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91400" y="6227763"/>
            <a:ext cx="1303338" cy="4683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"/>
          <p:cNvGrpSpPr/>
          <p:nvPr/>
        </p:nvGrpSpPr>
        <p:grpSpPr>
          <a:xfrm>
            <a:off x="1588" y="0"/>
            <a:ext cx="5074468" cy="6846888"/>
            <a:chOff x="1206" y="0"/>
            <a:chExt cx="5074711" cy="6846570"/>
          </a:xfrm>
        </p:grpSpPr>
        <p:sp>
          <p:nvSpPr>
            <p:cNvPr id="49" name="Google Shape;49;p1"/>
            <p:cNvSpPr/>
            <p:nvPr/>
          </p:nvSpPr>
          <p:spPr>
            <a:xfrm>
              <a:off x="1206" y="0"/>
              <a:ext cx="1800225" cy="684657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Times New Roman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755230" y="1731489"/>
              <a:ext cx="4320687" cy="3528228"/>
            </a:xfrm>
            <a:prstGeom prst="rect">
              <a:avLst/>
            </a:prstGeom>
            <a:solidFill>
              <a:srgbClr val="ED4C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742950" marR="0" lvl="0" indent="-74295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  <a:buFont typeface="Open Sans"/>
                <a:buAutoNum type="arabicPeriod"/>
              </a:pPr>
              <a:r>
                <a:rPr lang="es-ES" sz="3600" b="1" i="0" u="none" strike="noStrike" cap="non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Formación </a:t>
              </a:r>
              <a:endParaRPr/>
            </a:p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3600" b="1" i="0" u="none" strike="noStrike" cap="non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Profesional: del </a:t>
              </a:r>
              <a:endParaRPr/>
            </a:p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3600" b="1" i="0" u="none" strike="noStrike" cap="non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Aula a la empresa</a:t>
              </a:r>
              <a:endParaRPr/>
            </a:p>
          </p:txBody>
        </p:sp>
      </p:grpSp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4088" y="2344527"/>
            <a:ext cx="3240360" cy="2157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00848" y="0"/>
            <a:ext cx="7443152" cy="3295824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 txBox="1"/>
          <p:nvPr/>
        </p:nvSpPr>
        <p:spPr>
          <a:xfrm>
            <a:off x="8191500" y="0"/>
            <a:ext cx="952500" cy="276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 i="0" u="none" strike="noStrike" cap="non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pic>
        <p:nvPicPr>
          <p:cNvPr id="59" name="Google Shape;59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29428" y="1230333"/>
            <a:ext cx="7514572" cy="49755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 i="0" u="none" strike="noStrike" cap="non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sp>
        <p:nvSpPr>
          <p:cNvPr id="65" name="Google Shape;65;p4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0" i="0" u="none" strike="noStrike" cap="none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Objetivos de la formación Profesional</a:t>
            </a:r>
            <a:endParaRPr sz="3200" b="0" i="0" u="none" strike="noStrike" cap="none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 txBox="1"/>
          <p:nvPr/>
        </p:nvSpPr>
        <p:spPr>
          <a:xfrm>
            <a:off x="2714611" y="1455474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Competencias propias del título</a:t>
            </a:r>
            <a:endParaRPr/>
          </a:p>
        </p:txBody>
      </p:sp>
      <p:sp>
        <p:nvSpPr>
          <p:cNvPr id="67" name="Google Shape;67;p4"/>
          <p:cNvSpPr txBox="1"/>
          <p:nvPr/>
        </p:nvSpPr>
        <p:spPr>
          <a:xfrm>
            <a:off x="2714610" y="2178880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Sector productivo</a:t>
            </a:r>
            <a:endParaRPr/>
          </a:p>
        </p:txBody>
      </p:sp>
      <p:sp>
        <p:nvSpPr>
          <p:cNvPr id="68" name="Google Shape;68;p4"/>
          <p:cNvSpPr txBox="1"/>
          <p:nvPr/>
        </p:nvSpPr>
        <p:spPr>
          <a:xfrm>
            <a:off x="2714609" y="2887299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Seguridad y salud</a:t>
            </a: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4"/>
          <p:cNvSpPr txBox="1"/>
          <p:nvPr/>
        </p:nvSpPr>
        <p:spPr>
          <a:xfrm>
            <a:off x="2714609" y="3595718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Innovación y emprendimiento</a:t>
            </a: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4"/>
          <p:cNvSpPr txBox="1"/>
          <p:nvPr/>
        </p:nvSpPr>
        <p:spPr>
          <a:xfrm>
            <a:off x="2714609" y="4264253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Digitalización</a:t>
            </a:r>
            <a:endParaRPr/>
          </a:p>
        </p:txBody>
      </p:sp>
      <p:sp>
        <p:nvSpPr>
          <p:cNvPr id="71" name="Google Shape;71;p4"/>
          <p:cNvSpPr txBox="1"/>
          <p:nvPr/>
        </p:nvSpPr>
        <p:spPr>
          <a:xfrm>
            <a:off x="2714609" y="4916281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Igualdad de oportunidades</a:t>
            </a:r>
            <a:endParaRPr/>
          </a:p>
        </p:txBody>
      </p:sp>
      <p:sp>
        <p:nvSpPr>
          <p:cNvPr id="72" name="Google Shape;72;p4"/>
          <p:cNvSpPr txBox="1"/>
          <p:nvPr/>
        </p:nvSpPr>
        <p:spPr>
          <a:xfrm>
            <a:off x="2726683" y="5568309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Prevención de riesgos medioambientales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0" i="0" u="none" strike="noStrike" cap="none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Niveles de la Formación Profesional</a:t>
            </a:r>
            <a:endParaRPr sz="3200" b="0" i="0" u="none" strike="noStrike" cap="none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 i="0" u="none" strike="noStrike" cap="non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DF1C434-F826-1BB7-8EBF-89B3F117DC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379315"/>
              </p:ext>
            </p:extLst>
          </p:nvPr>
        </p:nvGraphicFramePr>
        <p:xfrm>
          <a:off x="1524000" y="1397000"/>
          <a:ext cx="6667500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 i="0" u="none" strike="noStrike" cap="non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sp>
        <p:nvSpPr>
          <p:cNvPr id="94" name="Google Shape;94;p6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0" i="0" u="none" strike="noStrike" cap="none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Regulación de los ciclos de FP </a:t>
            </a:r>
            <a:endParaRPr sz="3200" b="0" i="0" u="none" strike="noStrike" cap="none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 txBox="1"/>
          <p:nvPr/>
        </p:nvSpPr>
        <p:spPr>
          <a:xfrm>
            <a:off x="2095472" y="1411866"/>
            <a:ext cx="2908576" cy="740845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s-E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 Decreto</a:t>
            </a: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normativa estatal que establece el Título y donde se fijan sus enseñanzas mínimas.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"/>
          <p:cNvSpPr txBox="1"/>
          <p:nvPr/>
        </p:nvSpPr>
        <p:spPr>
          <a:xfrm>
            <a:off x="5436096" y="1402271"/>
            <a:ext cx="3231654" cy="95628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s-E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currículo</a:t>
            </a:r>
            <a:r>
              <a:rPr lang="es-ES" sz="14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desarrollado por cada Comunidad Autónoma respetando los mínimos establecidos en el Real Decreto.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 txBox="1"/>
          <p:nvPr/>
        </p:nvSpPr>
        <p:spPr>
          <a:xfrm>
            <a:off x="5436096" y="2590215"/>
            <a:ext cx="3231654" cy="380746"/>
          </a:xfrm>
          <a:prstGeom prst="rect">
            <a:avLst/>
          </a:prstGeom>
          <a:solidFill>
            <a:srgbClr val="FDE6D3"/>
          </a:solidFill>
          <a:ln w="9525" cap="sq" cmpd="sng">
            <a:solidFill>
              <a:srgbClr val="FDE6D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sp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s-ES" sz="2000" b="1" i="0" u="none" strike="noStrike" cap="none">
                <a:solidFill>
                  <a:srgbClr val="F68321"/>
                </a:solidFill>
                <a:latin typeface="Arial"/>
                <a:ea typeface="Arial"/>
                <a:cs typeface="Arial"/>
                <a:sym typeface="Arial"/>
              </a:rPr>
              <a:t>Currículo</a:t>
            </a:r>
            <a:endParaRPr/>
          </a:p>
        </p:txBody>
      </p:sp>
      <p:sp>
        <p:nvSpPr>
          <p:cNvPr id="98" name="Google Shape;98;p6"/>
          <p:cNvSpPr txBox="1"/>
          <p:nvPr/>
        </p:nvSpPr>
        <p:spPr>
          <a:xfrm>
            <a:off x="2100050" y="2590215"/>
            <a:ext cx="2899420" cy="380746"/>
          </a:xfrm>
          <a:prstGeom prst="rect">
            <a:avLst/>
          </a:prstGeom>
          <a:solidFill>
            <a:srgbClr val="FDE6D3"/>
          </a:solidFill>
          <a:ln w="9525" cap="sq" cmpd="sng">
            <a:solidFill>
              <a:srgbClr val="FDE6D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sp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s-ES" sz="2000" b="1" i="0" u="none" strike="noStrike" cap="none">
                <a:solidFill>
                  <a:srgbClr val="F68321"/>
                </a:solidFill>
                <a:latin typeface="Arial"/>
                <a:ea typeface="Arial"/>
                <a:cs typeface="Arial"/>
                <a:sym typeface="Arial"/>
              </a:rPr>
              <a:t>Título:</a:t>
            </a:r>
            <a:endParaRPr/>
          </a:p>
        </p:txBody>
      </p:sp>
      <p:sp>
        <p:nvSpPr>
          <p:cNvPr id="99" name="Google Shape;99;p6"/>
          <p:cNvSpPr txBox="1"/>
          <p:nvPr/>
        </p:nvSpPr>
        <p:spPr>
          <a:xfrm>
            <a:off x="5364088" y="3296444"/>
            <a:ext cx="3231654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 de estudios</a:t>
            </a:r>
            <a:endParaRPr/>
          </a:p>
        </p:txBody>
      </p:sp>
      <p:sp>
        <p:nvSpPr>
          <p:cNvPr id="100" name="Google Shape;100;p6"/>
          <p:cNvSpPr txBox="1"/>
          <p:nvPr/>
        </p:nvSpPr>
        <p:spPr>
          <a:xfrm>
            <a:off x="2072953" y="3271633"/>
            <a:ext cx="2899420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Perfil profesional</a:t>
            </a:r>
            <a:endParaRPr/>
          </a:p>
        </p:txBody>
      </p:sp>
      <p:sp>
        <p:nvSpPr>
          <p:cNvPr id="101" name="Google Shape;101;p6"/>
          <p:cNvSpPr txBox="1"/>
          <p:nvPr/>
        </p:nvSpPr>
        <p:spPr>
          <a:xfrm>
            <a:off x="2100050" y="3875469"/>
            <a:ext cx="2899420" cy="52540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Entorno profesional: sector, ocupaciones y puestos de trabajo.</a:t>
            </a:r>
            <a:endParaRPr/>
          </a:p>
        </p:txBody>
      </p:sp>
      <p:sp>
        <p:nvSpPr>
          <p:cNvPr id="102" name="Google Shape;102;p6"/>
          <p:cNvSpPr txBox="1"/>
          <p:nvPr/>
        </p:nvSpPr>
        <p:spPr>
          <a:xfrm>
            <a:off x="2100050" y="4669735"/>
            <a:ext cx="2899420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Futuro del título del sector</a:t>
            </a:r>
            <a:endParaRPr/>
          </a:p>
        </p:txBody>
      </p:sp>
      <p:sp>
        <p:nvSpPr>
          <p:cNvPr id="103" name="Google Shape;103;p6"/>
          <p:cNvSpPr txBox="1"/>
          <p:nvPr/>
        </p:nvSpPr>
        <p:spPr>
          <a:xfrm>
            <a:off x="2100050" y="5293373"/>
            <a:ext cx="2899420" cy="52540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Competencia general y competencias profesionales.</a:t>
            </a:r>
            <a:endParaRPr/>
          </a:p>
        </p:txBody>
      </p:sp>
      <p:grpSp>
        <p:nvGrpSpPr>
          <p:cNvPr id="104" name="Google Shape;104;p6"/>
          <p:cNvGrpSpPr/>
          <p:nvPr/>
        </p:nvGrpSpPr>
        <p:grpSpPr>
          <a:xfrm>
            <a:off x="5798666" y="3706445"/>
            <a:ext cx="2138804" cy="2286791"/>
            <a:chOff x="583158" y="-76612"/>
            <a:chExt cx="2138804" cy="2286791"/>
          </a:xfrm>
        </p:grpSpPr>
        <p:sp>
          <p:nvSpPr>
            <p:cNvPr id="105" name="Google Shape;105;p6"/>
            <p:cNvSpPr/>
            <p:nvPr/>
          </p:nvSpPr>
          <p:spPr>
            <a:xfrm>
              <a:off x="1372714" y="923640"/>
              <a:ext cx="1128894" cy="112889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5177" y="19133"/>
                  </a:moveTo>
                  <a:lnTo>
                    <a:pt x="94511" y="11300"/>
                  </a:lnTo>
                  <a:lnTo>
                    <a:pt x="101967" y="17557"/>
                  </a:lnTo>
                  <a:lnTo>
                    <a:pt x="95875" y="28109"/>
                  </a:lnTo>
                  <a:lnTo>
                    <a:pt x="95875" y="28109"/>
                  </a:lnTo>
                  <a:cubicBezTo>
                    <a:pt x="100207" y="32983"/>
                    <a:pt x="103501" y="38688"/>
                    <a:pt x="105555" y="44877"/>
                  </a:cubicBezTo>
                  <a:lnTo>
                    <a:pt x="117740" y="44877"/>
                  </a:lnTo>
                  <a:lnTo>
                    <a:pt x="119431" y="54463"/>
                  </a:lnTo>
                  <a:lnTo>
                    <a:pt x="107980" y="58630"/>
                  </a:lnTo>
                  <a:lnTo>
                    <a:pt x="107980" y="58630"/>
                  </a:lnTo>
                  <a:cubicBezTo>
                    <a:pt x="108167" y="65148"/>
                    <a:pt x="107023" y="71636"/>
                    <a:pt x="104618" y="77697"/>
                  </a:cubicBezTo>
                  <a:lnTo>
                    <a:pt x="113953" y="85530"/>
                  </a:lnTo>
                  <a:lnTo>
                    <a:pt x="109086" y="93960"/>
                  </a:lnTo>
                  <a:lnTo>
                    <a:pt x="97636" y="89792"/>
                  </a:lnTo>
                  <a:cubicBezTo>
                    <a:pt x="93588" y="94905"/>
                    <a:pt x="88542" y="99139"/>
                    <a:pt x="82804" y="102237"/>
                  </a:cubicBezTo>
                  <a:lnTo>
                    <a:pt x="84920" y="114237"/>
                  </a:lnTo>
                  <a:lnTo>
                    <a:pt x="75773" y="117566"/>
                  </a:lnTo>
                  <a:lnTo>
                    <a:pt x="69681" y="107014"/>
                  </a:lnTo>
                  <a:lnTo>
                    <a:pt x="69681" y="107014"/>
                  </a:lnTo>
                  <a:cubicBezTo>
                    <a:pt x="63294" y="108329"/>
                    <a:pt x="56706" y="108329"/>
                    <a:pt x="50319" y="107014"/>
                  </a:cubicBezTo>
                  <a:lnTo>
                    <a:pt x="44227" y="117566"/>
                  </a:lnTo>
                  <a:lnTo>
                    <a:pt x="35080" y="114237"/>
                  </a:lnTo>
                  <a:lnTo>
                    <a:pt x="37196" y="102237"/>
                  </a:lnTo>
                  <a:lnTo>
                    <a:pt x="37196" y="102237"/>
                  </a:lnTo>
                  <a:cubicBezTo>
                    <a:pt x="31458" y="99139"/>
                    <a:pt x="26412" y="94905"/>
                    <a:pt x="22364" y="89792"/>
                  </a:cubicBezTo>
                  <a:lnTo>
                    <a:pt x="10914" y="93960"/>
                  </a:lnTo>
                  <a:lnTo>
                    <a:pt x="6047" y="85530"/>
                  </a:lnTo>
                  <a:lnTo>
                    <a:pt x="15382" y="77697"/>
                  </a:lnTo>
                  <a:lnTo>
                    <a:pt x="15382" y="77697"/>
                  </a:lnTo>
                  <a:cubicBezTo>
                    <a:pt x="12977" y="71636"/>
                    <a:pt x="11833" y="65148"/>
                    <a:pt x="12020" y="58630"/>
                  </a:cubicBezTo>
                  <a:lnTo>
                    <a:pt x="569" y="54463"/>
                  </a:lnTo>
                  <a:lnTo>
                    <a:pt x="2260" y="44877"/>
                  </a:lnTo>
                  <a:lnTo>
                    <a:pt x="14445" y="44877"/>
                  </a:lnTo>
                  <a:lnTo>
                    <a:pt x="14445" y="44877"/>
                  </a:lnTo>
                  <a:cubicBezTo>
                    <a:pt x="16499" y="38688"/>
                    <a:pt x="19793" y="32983"/>
                    <a:pt x="24125" y="28109"/>
                  </a:cubicBezTo>
                  <a:lnTo>
                    <a:pt x="18033" y="17557"/>
                  </a:lnTo>
                  <a:lnTo>
                    <a:pt x="25489" y="11300"/>
                  </a:lnTo>
                  <a:lnTo>
                    <a:pt x="34823" y="19133"/>
                  </a:lnTo>
                  <a:lnTo>
                    <a:pt x="34823" y="19133"/>
                  </a:lnTo>
                  <a:cubicBezTo>
                    <a:pt x="40375" y="15712"/>
                    <a:pt x="46566" y="13459"/>
                    <a:pt x="53017" y="12511"/>
                  </a:cubicBezTo>
                  <a:lnTo>
                    <a:pt x="55133" y="511"/>
                  </a:lnTo>
                  <a:lnTo>
                    <a:pt x="64867" y="511"/>
                  </a:lnTo>
                  <a:lnTo>
                    <a:pt x="66983" y="12511"/>
                  </a:lnTo>
                  <a:lnTo>
                    <a:pt x="66983" y="12511"/>
                  </a:lnTo>
                  <a:cubicBezTo>
                    <a:pt x="73434" y="13459"/>
                    <a:pt x="79625" y="15712"/>
                    <a:pt x="85177" y="19133"/>
                  </a:cubicBezTo>
                  <a:close/>
                </a:path>
              </a:pathLst>
            </a:custGeom>
            <a:solidFill>
              <a:srgbClr val="7676D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6"/>
            <p:cNvSpPr txBox="1"/>
            <p:nvPr/>
          </p:nvSpPr>
          <p:spPr>
            <a:xfrm>
              <a:off x="1599672" y="1188078"/>
              <a:ext cx="674978" cy="5802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es-ES" sz="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Real decreto</a:t>
              </a:r>
              <a:endParaRPr/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728558" y="656811"/>
              <a:ext cx="821014" cy="82101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9790" y="30393"/>
                  </a:moveTo>
                  <a:lnTo>
                    <a:pt x="107494" y="25057"/>
                  </a:lnTo>
                  <a:lnTo>
                    <a:pt x="114008" y="36341"/>
                  </a:lnTo>
                  <a:lnTo>
                    <a:pt x="100535" y="49005"/>
                  </a:lnTo>
                  <a:cubicBezTo>
                    <a:pt x="102488" y="56205"/>
                    <a:pt x="102488" y="63795"/>
                    <a:pt x="100535" y="70995"/>
                  </a:cubicBezTo>
                  <a:lnTo>
                    <a:pt x="114008" y="83659"/>
                  </a:lnTo>
                  <a:lnTo>
                    <a:pt x="107494" y="94943"/>
                  </a:lnTo>
                  <a:lnTo>
                    <a:pt x="89790" y="89607"/>
                  </a:lnTo>
                  <a:lnTo>
                    <a:pt x="89790" y="89607"/>
                  </a:lnTo>
                  <a:cubicBezTo>
                    <a:pt x="84531" y="94898"/>
                    <a:pt x="77957" y="98693"/>
                    <a:pt x="70746" y="100602"/>
                  </a:cubicBezTo>
                  <a:lnTo>
                    <a:pt x="66514" y="118602"/>
                  </a:lnTo>
                  <a:lnTo>
                    <a:pt x="53486" y="118602"/>
                  </a:lnTo>
                  <a:lnTo>
                    <a:pt x="49254" y="100602"/>
                  </a:lnTo>
                  <a:lnTo>
                    <a:pt x="49254" y="100602"/>
                  </a:lnTo>
                  <a:cubicBezTo>
                    <a:pt x="42043" y="98693"/>
                    <a:pt x="35469" y="94898"/>
                    <a:pt x="30210" y="89607"/>
                  </a:cubicBezTo>
                  <a:lnTo>
                    <a:pt x="12506" y="94943"/>
                  </a:lnTo>
                  <a:lnTo>
                    <a:pt x="5992" y="83659"/>
                  </a:lnTo>
                  <a:lnTo>
                    <a:pt x="19465" y="70995"/>
                  </a:lnTo>
                  <a:cubicBezTo>
                    <a:pt x="17512" y="63795"/>
                    <a:pt x="17512" y="56205"/>
                    <a:pt x="19465" y="49005"/>
                  </a:cubicBezTo>
                  <a:lnTo>
                    <a:pt x="5992" y="36341"/>
                  </a:lnTo>
                  <a:lnTo>
                    <a:pt x="12506" y="25057"/>
                  </a:lnTo>
                  <a:lnTo>
                    <a:pt x="30210" y="30393"/>
                  </a:lnTo>
                  <a:lnTo>
                    <a:pt x="30210" y="30393"/>
                  </a:lnTo>
                  <a:cubicBezTo>
                    <a:pt x="35469" y="25102"/>
                    <a:pt x="42043" y="21307"/>
                    <a:pt x="49254" y="19398"/>
                  </a:cubicBezTo>
                  <a:lnTo>
                    <a:pt x="53486" y="1398"/>
                  </a:lnTo>
                  <a:lnTo>
                    <a:pt x="66514" y="1398"/>
                  </a:lnTo>
                  <a:lnTo>
                    <a:pt x="70746" y="19398"/>
                  </a:lnTo>
                  <a:lnTo>
                    <a:pt x="70746" y="19398"/>
                  </a:lnTo>
                  <a:cubicBezTo>
                    <a:pt x="77957" y="21307"/>
                    <a:pt x="84531" y="25102"/>
                    <a:pt x="89790" y="30393"/>
                  </a:cubicBezTo>
                  <a:close/>
                </a:path>
              </a:pathLst>
            </a:custGeom>
            <a:solidFill>
              <a:srgbClr val="A3A3E9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 txBox="1"/>
            <p:nvPr/>
          </p:nvSpPr>
          <p:spPr>
            <a:xfrm>
              <a:off x="935251" y="864753"/>
              <a:ext cx="407628" cy="4051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es-ES" sz="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Título</a:t>
              </a:r>
              <a:endParaRPr/>
            </a:p>
          </p:txBody>
        </p:sp>
        <p:sp>
          <p:nvSpPr>
            <p:cNvPr id="109" name="Google Shape;109;p6"/>
            <p:cNvSpPr/>
            <p:nvPr/>
          </p:nvSpPr>
          <p:spPr>
            <a:xfrm rot="-900000">
              <a:off x="1188409" y="90395"/>
              <a:ext cx="804426" cy="80442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9790" y="30393"/>
                  </a:moveTo>
                  <a:lnTo>
                    <a:pt x="107494" y="25057"/>
                  </a:lnTo>
                  <a:lnTo>
                    <a:pt x="114008" y="36341"/>
                  </a:lnTo>
                  <a:lnTo>
                    <a:pt x="100535" y="49005"/>
                  </a:lnTo>
                  <a:cubicBezTo>
                    <a:pt x="102488" y="56205"/>
                    <a:pt x="102488" y="63795"/>
                    <a:pt x="100535" y="70995"/>
                  </a:cubicBezTo>
                  <a:lnTo>
                    <a:pt x="114008" y="83659"/>
                  </a:lnTo>
                  <a:lnTo>
                    <a:pt x="107494" y="94943"/>
                  </a:lnTo>
                  <a:lnTo>
                    <a:pt x="89790" y="89607"/>
                  </a:lnTo>
                  <a:lnTo>
                    <a:pt x="89790" y="89607"/>
                  </a:lnTo>
                  <a:cubicBezTo>
                    <a:pt x="84531" y="94898"/>
                    <a:pt x="77957" y="98693"/>
                    <a:pt x="70746" y="100602"/>
                  </a:cubicBezTo>
                  <a:lnTo>
                    <a:pt x="66514" y="118602"/>
                  </a:lnTo>
                  <a:lnTo>
                    <a:pt x="53486" y="118602"/>
                  </a:lnTo>
                  <a:lnTo>
                    <a:pt x="49254" y="100602"/>
                  </a:lnTo>
                  <a:lnTo>
                    <a:pt x="49254" y="100602"/>
                  </a:lnTo>
                  <a:cubicBezTo>
                    <a:pt x="42043" y="98693"/>
                    <a:pt x="35469" y="94898"/>
                    <a:pt x="30210" y="89607"/>
                  </a:cubicBezTo>
                  <a:lnTo>
                    <a:pt x="12506" y="94943"/>
                  </a:lnTo>
                  <a:lnTo>
                    <a:pt x="5992" y="83659"/>
                  </a:lnTo>
                  <a:lnTo>
                    <a:pt x="19465" y="70995"/>
                  </a:lnTo>
                  <a:cubicBezTo>
                    <a:pt x="17512" y="63795"/>
                    <a:pt x="17512" y="56205"/>
                    <a:pt x="19465" y="49005"/>
                  </a:cubicBezTo>
                  <a:lnTo>
                    <a:pt x="5992" y="36341"/>
                  </a:lnTo>
                  <a:lnTo>
                    <a:pt x="12506" y="25057"/>
                  </a:lnTo>
                  <a:lnTo>
                    <a:pt x="30210" y="30393"/>
                  </a:lnTo>
                  <a:lnTo>
                    <a:pt x="30210" y="30393"/>
                  </a:lnTo>
                  <a:cubicBezTo>
                    <a:pt x="35469" y="25102"/>
                    <a:pt x="42043" y="21307"/>
                    <a:pt x="49254" y="19398"/>
                  </a:cubicBezTo>
                  <a:lnTo>
                    <a:pt x="53486" y="1398"/>
                  </a:lnTo>
                  <a:lnTo>
                    <a:pt x="66514" y="1398"/>
                  </a:lnTo>
                  <a:lnTo>
                    <a:pt x="70746" y="19398"/>
                  </a:lnTo>
                  <a:lnTo>
                    <a:pt x="70746" y="19398"/>
                  </a:lnTo>
                  <a:cubicBezTo>
                    <a:pt x="77957" y="21307"/>
                    <a:pt x="84531" y="25102"/>
                    <a:pt x="89790" y="30393"/>
                  </a:cubicBezTo>
                  <a:close/>
                </a:path>
              </a:pathLst>
            </a:custGeom>
            <a:solidFill>
              <a:srgbClr val="D0D0F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6"/>
            <p:cNvSpPr txBox="1"/>
            <p:nvPr/>
          </p:nvSpPr>
          <p:spPr>
            <a:xfrm>
              <a:off x="1364843" y="266829"/>
              <a:ext cx="451557" cy="4515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es-ES" sz="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Currículo</a:t>
              </a:r>
              <a:endParaRPr/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1276978" y="765195"/>
              <a:ext cx="1444984" cy="144498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7927" y="3788"/>
                  </a:moveTo>
                  <a:lnTo>
                    <a:pt x="57927" y="3788"/>
                  </a:lnTo>
                  <a:cubicBezTo>
                    <a:pt x="80268" y="2965"/>
                    <a:pt x="100975" y="15448"/>
                    <a:pt x="110677" y="35588"/>
                  </a:cubicBezTo>
                  <a:cubicBezTo>
                    <a:pt x="120379" y="55729"/>
                    <a:pt x="117233" y="79703"/>
                    <a:pt x="102664" y="96658"/>
                  </a:cubicBezTo>
                  <a:lnTo>
                    <a:pt x="105290" y="99322"/>
                  </a:lnTo>
                  <a:lnTo>
                    <a:pt x="97518" y="98052"/>
                  </a:lnTo>
                  <a:lnTo>
                    <a:pt x="96074" y="89975"/>
                  </a:lnTo>
                  <a:lnTo>
                    <a:pt x="98699" y="92637"/>
                  </a:lnTo>
                  <a:lnTo>
                    <a:pt x="98699" y="92637"/>
                  </a:lnTo>
                  <a:cubicBezTo>
                    <a:pt x="111616" y="77322"/>
                    <a:pt x="114285" y="55830"/>
                    <a:pt x="105507" y="37820"/>
                  </a:cubicBezTo>
                  <a:cubicBezTo>
                    <a:pt x="96729" y="19810"/>
                    <a:pt x="78156" y="8672"/>
                    <a:pt x="58135" y="9410"/>
                  </a:cubicBezTo>
                  <a:close/>
                </a:path>
              </a:pathLst>
            </a:custGeom>
            <a:solidFill>
              <a:srgbClr val="2D2D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6"/>
            <p:cNvSpPr/>
            <p:nvPr/>
          </p:nvSpPr>
          <p:spPr>
            <a:xfrm>
              <a:off x="583158" y="484343"/>
              <a:ext cx="1049871" cy="104987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38835" y="9410"/>
                  </a:moveTo>
                  <a:lnTo>
                    <a:pt x="41823" y="16553"/>
                  </a:lnTo>
                  <a:lnTo>
                    <a:pt x="41823" y="16553"/>
                  </a:lnTo>
                  <a:cubicBezTo>
                    <a:pt x="23032" y="24414"/>
                    <a:pt x="11425" y="43464"/>
                    <a:pt x="13055" y="63768"/>
                  </a:cubicBezTo>
                  <a:lnTo>
                    <a:pt x="18064" y="62671"/>
                  </a:lnTo>
                  <a:lnTo>
                    <a:pt x="10211" y="70899"/>
                  </a:lnTo>
                  <a:lnTo>
                    <a:pt x="417" y="66534"/>
                  </a:lnTo>
                  <a:lnTo>
                    <a:pt x="5431" y="65437"/>
                  </a:lnTo>
                  <a:lnTo>
                    <a:pt x="5431" y="65437"/>
                  </a:lnTo>
                  <a:cubicBezTo>
                    <a:pt x="3042" y="41449"/>
                    <a:pt x="16596" y="18714"/>
                    <a:pt x="38835" y="9410"/>
                  </a:cubicBezTo>
                  <a:close/>
                </a:path>
              </a:pathLst>
            </a:custGeom>
            <a:solidFill>
              <a:srgbClr val="8C8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6"/>
            <p:cNvSpPr/>
            <p:nvPr/>
          </p:nvSpPr>
          <p:spPr>
            <a:xfrm>
              <a:off x="1002337" y="-76612"/>
              <a:ext cx="1131973" cy="113197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4986" y="64681"/>
                  </a:moveTo>
                  <a:lnTo>
                    <a:pt x="4986" y="64681"/>
                  </a:lnTo>
                  <a:cubicBezTo>
                    <a:pt x="3682" y="49360"/>
                    <a:pt x="8826" y="34190"/>
                    <a:pt x="19179" y="22822"/>
                  </a:cubicBezTo>
                  <a:lnTo>
                    <a:pt x="16020" y="19256"/>
                  </a:lnTo>
                  <a:lnTo>
                    <a:pt x="25771" y="21357"/>
                  </a:lnTo>
                  <a:lnTo>
                    <a:pt x="27129" y="31797"/>
                  </a:lnTo>
                  <a:lnTo>
                    <a:pt x="23972" y="28233"/>
                  </a:lnTo>
                  <a:lnTo>
                    <a:pt x="23972" y="28233"/>
                  </a:lnTo>
                  <a:cubicBezTo>
                    <a:pt x="15304" y="38065"/>
                    <a:pt x="11029" y="51012"/>
                    <a:pt x="12141" y="64072"/>
                  </a:cubicBezTo>
                  <a:close/>
                </a:path>
              </a:pathLst>
            </a:custGeom>
            <a:solidFill>
              <a:srgbClr val="8C8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 i="0" u="none" strike="noStrike" cap="non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sp>
        <p:nvSpPr>
          <p:cNvPr id="119" name="Google Shape;119;p7"/>
          <p:cNvSpPr txBox="1"/>
          <p:nvPr/>
        </p:nvSpPr>
        <p:spPr>
          <a:xfrm>
            <a:off x="1364631" y="40079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b="0" i="0" u="none" strike="noStrike" cap="none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Soft skills</a:t>
            </a:r>
            <a:endParaRPr sz="3200" b="0" i="0" u="none" strike="noStrike" cap="none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0" name="Google Shape;120;p7"/>
          <p:cNvGraphicFramePr/>
          <p:nvPr/>
        </p:nvGraphicFramePr>
        <p:xfrm>
          <a:off x="2143122" y="1805397"/>
          <a:ext cx="6524625" cy="4145300"/>
        </p:xfrm>
        <a:graphic>
          <a:graphicData uri="http://schemas.openxmlformats.org/drawingml/2006/table">
            <a:tbl>
              <a:tblPr firstRow="1" bandRow="1">
                <a:noFill/>
                <a:tableStyleId>{45F784B3-931F-4350-9C6B-E3CBE398500D}</a:tableStyleId>
              </a:tblPr>
              <a:tblGrid>
                <a:gridCol w="6524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1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400" b="1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Competencias blandas más relevantes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0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Habilidades de comunicación: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entre ellas podríamos citar la asertividad, la capacidad de escucha, la empatía (saber ponerse en el lugar de los demás) o la persuasión (tan importante en el ámbito comercial).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Capacidad de trabajo en equipo: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incluye desde saber exponer mis ideas o respetar las de los demás hasta coordinar mi trabajo con el de otras personas.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Pensamiento crítico, creatividad, flexibilidad, capacidad para gestionar los cambios: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hay que saber buscar soluciones, ser creativo y aceptar los cambios, porque el mundo laboral es muy dinámico y estos se producen constantemente.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Autonomía y capacidad de resolución de problemas: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debemos aprender a trabajar resolviendo problemas y sin tener que preguntar todo el rato.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Polivalencia funcional: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 verdad que las empresas necesitan personal especializado, pero también que sepa hacer un poco de todo.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Liderazgo: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 importante saber dirigir, tener carisma y ganarse el respeto de los compañeros.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Resiliencia, tolerancia a la frustración y gestión del estrés: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 todas las empresas de todos los sectores y en cualquier puesto de trabajo, vamos a pasar por momentos difíciles y a veces las cosas no nos van a salir como habíamos planeado. Es algo que debemos aceptar y aprender a gestionar para sobreponernos siempre a esas situaciones menos agradables.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es-ES" sz="1200" b="1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Competencia digital: </a:t>
                      </a:r>
                      <a:r>
                        <a:rPr lang="es-ES" sz="1200" b="0" i="0" u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fundamental en el mundo en el que nos movemos actualmente. </a:t>
                      </a:r>
                      <a:endParaRPr sz="1800" b="0" i="0" u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solidFill>
                      <a:srgbClr val="FF6600">
                        <a:alpha val="3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1" name="Google Shape;121;p7"/>
          <p:cNvSpPr txBox="1"/>
          <p:nvPr/>
        </p:nvSpPr>
        <p:spPr>
          <a:xfrm>
            <a:off x="2381100" y="978735"/>
            <a:ext cx="6048672" cy="740845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 competencias blandas, habilidades interpersonales o </a:t>
            </a:r>
            <a:r>
              <a:rPr lang="es-ES" sz="1400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 skills </a:t>
            </a: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inglés son habilidades no técnicas relacionadas con la forma de ser y relacionarse de las personas. 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/>
        </p:nvSpPr>
        <p:spPr>
          <a:xfrm>
            <a:off x="1395413" y="299464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Oportunidades de empleo</a:t>
            </a:r>
            <a:endParaRPr sz="3200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" name="Google Shape;139;p8"/>
          <p:cNvGrpSpPr/>
          <p:nvPr/>
        </p:nvGrpSpPr>
        <p:grpSpPr>
          <a:xfrm>
            <a:off x="5444937" y="5224601"/>
            <a:ext cx="1601529" cy="780135"/>
            <a:chOff x="-1" y="654639"/>
            <a:chExt cx="1420129" cy="565003"/>
          </a:xfrm>
        </p:grpSpPr>
        <p:sp>
          <p:nvSpPr>
            <p:cNvPr id="140" name="Google Shape;140;p8"/>
            <p:cNvSpPr/>
            <p:nvPr/>
          </p:nvSpPr>
          <p:spPr>
            <a:xfrm>
              <a:off x="-1" y="654639"/>
              <a:ext cx="1420129" cy="565003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207973" y="756591"/>
              <a:ext cx="1004183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Tu propia empresa</a:t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2" name="Google Shape;142;p8"/>
          <p:cNvSpPr/>
          <p:nvPr/>
        </p:nvSpPr>
        <p:spPr>
          <a:xfrm rot="10800000">
            <a:off x="4940555" y="2514958"/>
            <a:ext cx="471115" cy="33170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7342016" y="5460672"/>
            <a:ext cx="1441244" cy="359859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es-E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IPE II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" name="Google Shape;144;p8"/>
          <p:cNvGrpSpPr/>
          <p:nvPr/>
        </p:nvGrpSpPr>
        <p:grpSpPr>
          <a:xfrm>
            <a:off x="5438403" y="3483506"/>
            <a:ext cx="1662169" cy="1201691"/>
            <a:chOff x="0" y="682790"/>
            <a:chExt cx="1420129" cy="547750"/>
          </a:xfrm>
        </p:grpSpPr>
        <p:sp>
          <p:nvSpPr>
            <p:cNvPr id="145" name="Google Shape;145;p8"/>
            <p:cNvSpPr/>
            <p:nvPr/>
          </p:nvSpPr>
          <p:spPr>
            <a:xfrm>
              <a:off x="0" y="682790"/>
              <a:ext cx="1420129" cy="547750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60694" y="791412"/>
              <a:ext cx="1294859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Administración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es-E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pública </a:t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8"/>
          <p:cNvGrpSpPr/>
          <p:nvPr/>
        </p:nvGrpSpPr>
        <p:grpSpPr>
          <a:xfrm>
            <a:off x="5558575" y="2192630"/>
            <a:ext cx="1420129" cy="1054331"/>
            <a:chOff x="0" y="720703"/>
            <a:chExt cx="1420129" cy="435405"/>
          </a:xfrm>
        </p:grpSpPr>
        <p:sp>
          <p:nvSpPr>
            <p:cNvPr id="148" name="Google Shape;148;p8"/>
            <p:cNvSpPr/>
            <p:nvPr/>
          </p:nvSpPr>
          <p:spPr>
            <a:xfrm>
              <a:off x="0" y="720703"/>
              <a:ext cx="1420129" cy="420268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207973" y="756591"/>
              <a:ext cx="1004183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Relación laboral</a:t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0" name="Google Shape;150;p8"/>
          <p:cNvSpPr/>
          <p:nvPr/>
        </p:nvSpPr>
        <p:spPr>
          <a:xfrm rot="10800000">
            <a:off x="4914260" y="3869069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8"/>
          <p:cNvSpPr/>
          <p:nvPr/>
        </p:nvSpPr>
        <p:spPr>
          <a:xfrm>
            <a:off x="7198614" y="2388541"/>
            <a:ext cx="1348121" cy="654033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es-E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Ofrecer perfil:</a:t>
            </a:r>
            <a:endParaRPr/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CV</a:t>
            </a:r>
            <a:endParaRPr/>
          </a:p>
        </p:txBody>
      </p:sp>
      <p:sp>
        <p:nvSpPr>
          <p:cNvPr id="152" name="Google Shape;152;p8"/>
          <p:cNvSpPr/>
          <p:nvPr/>
        </p:nvSpPr>
        <p:spPr>
          <a:xfrm>
            <a:off x="7213881" y="3755964"/>
            <a:ext cx="1874845" cy="656774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es-ES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Técnico – C1</a:t>
            </a:r>
            <a:endParaRPr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es-E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Técnico Superior - B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8"/>
          <p:cNvSpPr/>
          <p:nvPr/>
        </p:nvSpPr>
        <p:spPr>
          <a:xfrm rot="10800000">
            <a:off x="4914261" y="5460672"/>
            <a:ext cx="481985" cy="35985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4" name="Google Shape;154;p8"/>
          <p:cNvCxnSpPr/>
          <p:nvPr/>
        </p:nvCxnSpPr>
        <p:spPr>
          <a:xfrm>
            <a:off x="6726770" y="4558753"/>
            <a:ext cx="523200" cy="360000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55" name="Google Shape;155;p8"/>
          <p:cNvSpPr/>
          <p:nvPr/>
        </p:nvSpPr>
        <p:spPr>
          <a:xfrm>
            <a:off x="7265990" y="4554132"/>
            <a:ext cx="1842514" cy="582562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Oposición</a:t>
            </a:r>
            <a:endParaRPr/>
          </a:p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s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Concurso de méritos</a:t>
            </a:r>
            <a:endParaRPr/>
          </a:p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Concurso - oposición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8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graphicFrame>
        <p:nvGraphicFramePr>
          <p:cNvPr id="2" name="Diagrama 2">
            <a:extLst>
              <a:ext uri="{FF2B5EF4-FFF2-40B4-BE49-F238E27FC236}">
                <a16:creationId xmlns:a16="http://schemas.microsoft.com/office/drawing/2014/main" id="{F3C421FA-BFD1-4F9F-D9F1-C317C0FCDB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283478"/>
              </p:ext>
            </p:extLst>
          </p:nvPr>
        </p:nvGraphicFramePr>
        <p:xfrm>
          <a:off x="1493018" y="791589"/>
          <a:ext cx="6984776" cy="5517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es-ES" sz="1200" b="1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Unidad 1</a:t>
            </a:r>
            <a:endParaRPr/>
          </a:p>
        </p:txBody>
      </p:sp>
      <p:sp>
        <p:nvSpPr>
          <p:cNvPr id="162" name="Google Shape;162;p9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El módulo de IPE I</a:t>
            </a:r>
            <a:endParaRPr sz="3200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5718744" y="1235155"/>
            <a:ext cx="2160240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" name="Google Shape;164;p9"/>
          <p:cNvGrpSpPr/>
          <p:nvPr/>
        </p:nvGrpSpPr>
        <p:grpSpPr>
          <a:xfrm>
            <a:off x="2479084" y="1398406"/>
            <a:ext cx="4185830" cy="4033684"/>
            <a:chOff x="955084" y="1406"/>
            <a:chExt cx="4185830" cy="4033684"/>
          </a:xfrm>
        </p:grpSpPr>
        <p:sp>
          <p:nvSpPr>
            <p:cNvPr id="165" name="Google Shape;165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11880000"/>
                <a:gd name="adj2" fmla="val 1620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7560000"/>
                <a:gd name="adj2" fmla="val 1188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3240000"/>
                <a:gd name="adj2" fmla="val 756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20520000"/>
                <a:gd name="adj2" fmla="val 324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16200000"/>
                <a:gd name="adj2" fmla="val 2052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2183901" y="1404868"/>
              <a:ext cx="1728196" cy="1538882"/>
            </a:xfrm>
            <a:prstGeom prst="ellipse">
              <a:avLst/>
            </a:prstGeom>
            <a:solidFill>
              <a:srgbClr val="7676D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9"/>
            <p:cNvSpPr txBox="1"/>
            <p:nvPr/>
          </p:nvSpPr>
          <p:spPr>
            <a:xfrm>
              <a:off x="2436989" y="1630232"/>
              <a:ext cx="1222020" cy="10881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es-E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 permitirá…</a:t>
              </a:r>
              <a:endParaRPr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509391" y="140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9"/>
            <p:cNvSpPr txBox="1"/>
            <p:nvPr/>
          </p:nvSpPr>
          <p:spPr>
            <a:xfrm>
              <a:off x="2667146" y="15916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s-E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Conocer</a:t>
              </a: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4063697" y="113067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 txBox="1"/>
            <p:nvPr/>
          </p:nvSpPr>
          <p:spPr>
            <a:xfrm>
              <a:off x="4221452" y="128843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s-E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Obtener</a:t>
              </a: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3241037" y="2957873"/>
              <a:ext cx="1535154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 txBox="1"/>
            <p:nvPr/>
          </p:nvSpPr>
          <p:spPr>
            <a:xfrm>
              <a:off x="3465855" y="3115628"/>
              <a:ext cx="1085518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s-E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Comprender</a:t>
              </a: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1548776" y="2957873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9"/>
            <p:cNvSpPr txBox="1"/>
            <p:nvPr/>
          </p:nvSpPr>
          <p:spPr>
            <a:xfrm>
              <a:off x="1706531" y="3115628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es-ES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Analizar</a:t>
              </a:r>
              <a:endParaRPr/>
            </a:p>
          </p:txBody>
        </p:sp>
        <p:sp>
          <p:nvSpPr>
            <p:cNvPr id="180" name="Google Shape;180;p9"/>
            <p:cNvSpPr/>
            <p:nvPr/>
          </p:nvSpPr>
          <p:spPr>
            <a:xfrm>
              <a:off x="955084" y="113067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9"/>
            <p:cNvSpPr txBox="1"/>
            <p:nvPr/>
          </p:nvSpPr>
          <p:spPr>
            <a:xfrm>
              <a:off x="1112839" y="128843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es-ES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Mejorar</a:t>
              </a:r>
              <a:endParaRPr/>
            </a:p>
          </p:txBody>
        </p:sp>
      </p:grpSp>
      <p:sp>
        <p:nvSpPr>
          <p:cNvPr id="182" name="Google Shape;182;p9"/>
          <p:cNvSpPr/>
          <p:nvPr/>
        </p:nvSpPr>
        <p:spPr>
          <a:xfrm rot="10800000">
            <a:off x="5238240" y="1590819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7207831" y="2708919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9"/>
          <p:cNvSpPr txBox="1"/>
          <p:nvPr/>
        </p:nvSpPr>
        <p:spPr>
          <a:xfrm>
            <a:off x="5891089" y="1425462"/>
            <a:ext cx="179770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Sector productivo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Puestos de trabajo</a:t>
            </a:r>
            <a:endParaRPr/>
          </a:p>
        </p:txBody>
      </p:sp>
      <p:sp>
        <p:nvSpPr>
          <p:cNvPr id="185" name="Google Shape;185;p9"/>
          <p:cNvSpPr txBox="1"/>
          <p:nvPr/>
        </p:nvSpPr>
        <p:spPr>
          <a:xfrm>
            <a:off x="7511870" y="2831236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Técnico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Básico PRL</a:t>
            </a:r>
            <a:endParaRPr/>
          </a:p>
        </p:txBody>
      </p:sp>
      <p:sp>
        <p:nvSpPr>
          <p:cNvPr id="186" name="Google Shape;186;p9"/>
          <p:cNvSpPr/>
          <p:nvPr/>
        </p:nvSpPr>
        <p:spPr>
          <a:xfrm rot="10800000">
            <a:off x="6725974" y="2924545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6973268" y="4711925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7308304" y="4909478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normativa laboral</a:t>
            </a:r>
            <a:endParaRPr/>
          </a:p>
        </p:txBody>
      </p:sp>
      <p:sp>
        <p:nvSpPr>
          <p:cNvPr id="189" name="Google Shape;189;p9"/>
          <p:cNvSpPr/>
          <p:nvPr/>
        </p:nvSpPr>
        <p:spPr>
          <a:xfrm rot="-10192500">
            <a:off x="6448406" y="4798790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3918177" y="5745162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/>
          <p:cNvSpPr txBox="1"/>
          <p:nvPr/>
        </p:nvSpPr>
        <p:spPr>
          <a:xfrm>
            <a:off x="4283968" y="5921254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 potencial profesional</a:t>
            </a:r>
            <a:endParaRPr/>
          </a:p>
        </p:txBody>
      </p:sp>
      <p:sp>
        <p:nvSpPr>
          <p:cNvPr id="192" name="Google Shape;192;p9"/>
          <p:cNvSpPr/>
          <p:nvPr/>
        </p:nvSpPr>
        <p:spPr>
          <a:xfrm rot="-8583699">
            <a:off x="3938607" y="5413937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1821242" y="1289895"/>
            <a:ext cx="1552999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9"/>
          <p:cNvSpPr txBox="1"/>
          <p:nvPr/>
        </p:nvSpPr>
        <p:spPr>
          <a:xfrm>
            <a:off x="2019801" y="1473754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 entorno de aprendizaje</a:t>
            </a:r>
            <a:endParaRPr/>
          </a:p>
        </p:txBody>
      </p:sp>
      <p:sp>
        <p:nvSpPr>
          <p:cNvPr id="195" name="Google Shape;195;p9"/>
          <p:cNvSpPr/>
          <p:nvPr/>
        </p:nvSpPr>
        <p:spPr>
          <a:xfrm rot="4684637">
            <a:off x="2379201" y="2207766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275428-CF5B-4D0C-93E1-278F3C97AE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860189-2071-4354-9EBE-4DE0FADF90AF}"/>
</file>

<file path=customXml/itemProps3.xml><?xml version="1.0" encoding="utf-8"?>
<ds:datastoreItem xmlns:ds="http://schemas.openxmlformats.org/officeDocument/2006/customXml" ds:itemID="{D6DDDC13-88EB-43CA-A73A-E14FDED7C7B2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On-screen Show (4:3)</PresentationFormat>
  <Paragraphs>83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Times New Roman</vt:lpstr>
      <vt:lpstr>Arial</vt:lpstr>
      <vt:lpstr>Calibri</vt:lpstr>
      <vt:lpstr>Open Sans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Maria Justicia Gonzalez</cp:lastModifiedBy>
  <cp:revision>1</cp:revision>
  <dcterms:created xsi:type="dcterms:W3CDTF">2018-11-20T08:59:49Z</dcterms:created>
  <dcterms:modified xsi:type="dcterms:W3CDTF">2024-07-08T12:06:47Z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5</vt:r8>
  </property>
  <property fmtid="{D5CDD505-2E9C-101B-9397-08002B2CF9AE}" pid="12" name="ContentTypeId">
    <vt:lpwstr>0x010100A12CF62C539F3A4CAFFF5385648CD41C</vt:lpwstr>
  </property>
  <property fmtid="{D5CDD505-2E9C-101B-9397-08002B2CF9AE}" pid="13" name="Order">
    <vt:r8>3300</vt:r8>
  </property>
  <property fmtid="{D5CDD505-2E9C-101B-9397-08002B2CF9AE}" pid="14" name="MediaServiceImageTags">
    <vt:lpwstr/>
  </property>
</Properties>
</file>