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30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728FE-2B2F-4BBB-8140-80C6982765B1}" v="42" dt="2025-05-14T09:41:48.10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94660"/>
  </p:normalViewPr>
  <p:slideViewPr>
    <p:cSldViewPr>
      <p:cViewPr varScale="1">
        <p:scale>
          <a:sx n="56" d="100"/>
          <a:sy n="56" d="100"/>
        </p:scale>
        <p:origin x="174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goña Bernad Moreno" userId="e44660d2-e0a9-47e3-8a0c-ba5a2a7bdee0" providerId="ADAL" clId="{08A728FE-2B2F-4BBB-8140-80C6982765B1}"/>
    <pc:docChg chg="undo redo custSel addSld delSld modSld">
      <pc:chgData name="Begoña Bernad Moreno" userId="e44660d2-e0a9-47e3-8a0c-ba5a2a7bdee0" providerId="ADAL" clId="{08A728FE-2B2F-4BBB-8140-80C6982765B1}" dt="2025-05-21T11:45:21.665" v="718" actId="1582"/>
      <pc:docMkLst>
        <pc:docMk/>
      </pc:docMkLst>
      <pc:sldChg chg="modSp mod">
        <pc:chgData name="Begoña Bernad Moreno" userId="e44660d2-e0a9-47e3-8a0c-ba5a2a7bdee0" providerId="ADAL" clId="{08A728FE-2B2F-4BBB-8140-80C6982765B1}" dt="2025-05-21T09:51:32.471" v="713" actId="14100"/>
        <pc:sldMkLst>
          <pc:docMk/>
          <pc:sldMk cId="0" sldId="257"/>
        </pc:sldMkLst>
        <pc:grpChg chg="mod">
          <ac:chgData name="Begoña Bernad Moreno" userId="e44660d2-e0a9-47e3-8a0c-ba5a2a7bdee0" providerId="ADAL" clId="{08A728FE-2B2F-4BBB-8140-80C6982765B1}" dt="2025-05-21T09:51:32.471" v="713" actId="14100"/>
          <ac:grpSpMkLst>
            <pc:docMk/>
            <pc:sldMk cId="0" sldId="257"/>
            <ac:grpSpMk id="2" creationId="{00000000-0000-0000-0000-000000000000}"/>
          </ac:grpSpMkLst>
        </pc:grpChg>
        <pc:picChg chg="mod">
          <ac:chgData name="Begoña Bernad Moreno" userId="e44660d2-e0a9-47e3-8a0c-ba5a2a7bdee0" providerId="ADAL" clId="{08A728FE-2B2F-4BBB-8140-80C6982765B1}" dt="2025-05-21T08:16:31.537" v="709" actId="1076"/>
          <ac:picMkLst>
            <pc:docMk/>
            <pc:sldMk cId="0" sldId="257"/>
            <ac:picMk id="4" creationId="{00000000-0000-0000-0000-000000000000}"/>
          </ac:picMkLst>
        </pc:picChg>
      </pc:sldChg>
      <pc:sldChg chg="modSp mod">
        <pc:chgData name="Begoña Bernad Moreno" userId="e44660d2-e0a9-47e3-8a0c-ba5a2a7bdee0" providerId="ADAL" clId="{08A728FE-2B2F-4BBB-8140-80C6982765B1}" dt="2025-05-14T08:17:10.469" v="20" actId="1076"/>
        <pc:sldMkLst>
          <pc:docMk/>
          <pc:sldMk cId="0" sldId="259"/>
        </pc:sldMkLst>
        <pc:spChg chg="mod">
          <ac:chgData name="Begoña Bernad Moreno" userId="e44660d2-e0a9-47e3-8a0c-ba5a2a7bdee0" providerId="ADAL" clId="{08A728FE-2B2F-4BBB-8140-80C6982765B1}" dt="2025-05-14T08:16:56.196" v="17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17:03.143" v="18" actId="1076"/>
          <ac:spMkLst>
            <pc:docMk/>
            <pc:sldMk cId="0" sldId="259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17:07.124" v="19" actId="1076"/>
          <ac:spMkLst>
            <pc:docMk/>
            <pc:sldMk cId="0" sldId="259"/>
            <ac:spMk id="17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17:10.469" v="20" actId="1076"/>
          <ac:spMkLst>
            <pc:docMk/>
            <pc:sldMk cId="0" sldId="259"/>
            <ac:spMk id="21" creationId="{00000000-0000-0000-0000-000000000000}"/>
          </ac:spMkLst>
        </pc:spChg>
        <pc:grpChg chg="mod">
          <ac:chgData name="Begoña Bernad Moreno" userId="e44660d2-e0a9-47e3-8a0c-ba5a2a7bdee0" providerId="ADAL" clId="{08A728FE-2B2F-4BBB-8140-80C6982765B1}" dt="2025-05-14T08:16:49.868" v="16" actId="1076"/>
          <ac:grpSpMkLst>
            <pc:docMk/>
            <pc:sldMk cId="0" sldId="259"/>
            <ac:grpSpMk id="6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16:36.502" v="11" actId="1076"/>
          <ac:grpSpMkLst>
            <pc:docMk/>
            <pc:sldMk cId="0" sldId="259"/>
            <ac:grpSpMk id="10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16:39.181" v="12" actId="1076"/>
          <ac:grpSpMkLst>
            <pc:docMk/>
            <pc:sldMk cId="0" sldId="259"/>
            <ac:grpSpMk id="14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16:41.073" v="13" actId="1076"/>
          <ac:grpSpMkLst>
            <pc:docMk/>
            <pc:sldMk cId="0" sldId="259"/>
            <ac:grpSpMk id="18" creationId="{00000000-0000-0000-0000-000000000000}"/>
          </ac:grpSpMkLst>
        </pc:grpChg>
      </pc:sldChg>
      <pc:sldChg chg="addSp delSp modSp mod">
        <pc:chgData name="Begoña Bernad Moreno" userId="e44660d2-e0a9-47e3-8a0c-ba5a2a7bdee0" providerId="ADAL" clId="{08A728FE-2B2F-4BBB-8140-80C6982765B1}" dt="2025-05-21T11:44:35.662" v="714" actId="1582"/>
        <pc:sldMkLst>
          <pc:docMk/>
          <pc:sldMk cId="0" sldId="260"/>
        </pc:sldMkLst>
        <pc:spChg chg="mod">
          <ac:chgData name="Begoña Bernad Moreno" userId="e44660d2-e0a9-47e3-8a0c-ba5a2a7bdee0" providerId="ADAL" clId="{08A728FE-2B2F-4BBB-8140-80C6982765B1}" dt="2025-05-14T08:24:29.575" v="80" actId="1076"/>
          <ac:spMkLst>
            <pc:docMk/>
            <pc:sldMk cId="0" sldId="260"/>
            <ac:spMk id="24" creationId="{00000000-0000-0000-0000-000000000000}"/>
          </ac:spMkLst>
        </pc:spChg>
        <pc:spChg chg="add mod">
          <ac:chgData name="Begoña Bernad Moreno" userId="e44660d2-e0a9-47e3-8a0c-ba5a2a7bdee0" providerId="ADAL" clId="{08A728FE-2B2F-4BBB-8140-80C6982765B1}" dt="2025-05-14T08:21:39.529" v="42" actId="14100"/>
          <ac:spMkLst>
            <pc:docMk/>
            <pc:sldMk cId="0" sldId="260"/>
            <ac:spMk id="25" creationId="{4A029F3B-F3EF-6728-B8ED-317BEC952C19}"/>
          </ac:spMkLst>
        </pc:spChg>
        <pc:spChg chg="add mod">
          <ac:chgData name="Begoña Bernad Moreno" userId="e44660d2-e0a9-47e3-8a0c-ba5a2a7bdee0" providerId="ADAL" clId="{08A728FE-2B2F-4BBB-8140-80C6982765B1}" dt="2025-05-14T08:26:02.553" v="83" actId="1076"/>
          <ac:spMkLst>
            <pc:docMk/>
            <pc:sldMk cId="0" sldId="260"/>
            <ac:spMk id="27" creationId="{8A31250C-45E9-FE3D-BD64-BA9B17A524A7}"/>
          </ac:spMkLst>
        </pc:spChg>
        <pc:spChg chg="add mod">
          <ac:chgData name="Begoña Bernad Moreno" userId="e44660d2-e0a9-47e3-8a0c-ba5a2a7bdee0" providerId="ADAL" clId="{08A728FE-2B2F-4BBB-8140-80C6982765B1}" dt="2025-05-21T11:44:35.662" v="714" actId="1582"/>
          <ac:spMkLst>
            <pc:docMk/>
            <pc:sldMk cId="0" sldId="260"/>
            <ac:spMk id="28" creationId="{5E218A32-8CCC-5DEF-141D-2F25A86169D0}"/>
          </ac:spMkLst>
        </pc:spChg>
        <pc:spChg chg="add mod">
          <ac:chgData name="Begoña Bernad Moreno" userId="e44660d2-e0a9-47e3-8a0c-ba5a2a7bdee0" providerId="ADAL" clId="{08A728FE-2B2F-4BBB-8140-80C6982765B1}" dt="2025-05-14T08:46:26.455" v="334" actId="207"/>
          <ac:spMkLst>
            <pc:docMk/>
            <pc:sldMk cId="0" sldId="260"/>
            <ac:spMk id="31" creationId="{09C784C6-7C6B-1CEE-79D0-2F213EA5DB3E}"/>
          </ac:spMkLst>
        </pc:spChg>
        <pc:spChg chg="add mod">
          <ac:chgData name="Begoña Bernad Moreno" userId="e44660d2-e0a9-47e3-8a0c-ba5a2a7bdee0" providerId="ADAL" clId="{08A728FE-2B2F-4BBB-8140-80C6982765B1}" dt="2025-05-14T08:48:19.106" v="338" actId="207"/>
          <ac:spMkLst>
            <pc:docMk/>
            <pc:sldMk cId="0" sldId="260"/>
            <ac:spMk id="37" creationId="{42BB42AF-EA35-BEDE-1265-75B9C0598EE8}"/>
          </ac:spMkLst>
        </pc:spChg>
        <pc:spChg chg="add mod">
          <ac:chgData name="Begoña Bernad Moreno" userId="e44660d2-e0a9-47e3-8a0c-ba5a2a7bdee0" providerId="ADAL" clId="{08A728FE-2B2F-4BBB-8140-80C6982765B1}" dt="2025-05-14T08:48:35.589" v="342" actId="207"/>
          <ac:spMkLst>
            <pc:docMk/>
            <pc:sldMk cId="0" sldId="260"/>
            <ac:spMk id="38" creationId="{E697DD71-1289-7C45-4F93-1B3EF52862D8}"/>
          </ac:spMkLst>
        </pc:spChg>
        <pc:spChg chg="add mod">
          <ac:chgData name="Begoña Bernad Moreno" userId="e44660d2-e0a9-47e3-8a0c-ba5a2a7bdee0" providerId="ADAL" clId="{08A728FE-2B2F-4BBB-8140-80C6982765B1}" dt="2025-05-14T08:46:33.780" v="335" actId="207"/>
          <ac:spMkLst>
            <pc:docMk/>
            <pc:sldMk cId="0" sldId="260"/>
            <ac:spMk id="39" creationId="{66D7623F-7B6F-B13B-C4CA-CA43BC9AC05D}"/>
          </ac:spMkLst>
        </pc:spChg>
        <pc:spChg chg="add mod">
          <ac:chgData name="Begoña Bernad Moreno" userId="e44660d2-e0a9-47e3-8a0c-ba5a2a7bdee0" providerId="ADAL" clId="{08A728FE-2B2F-4BBB-8140-80C6982765B1}" dt="2025-05-14T08:47:50.121" v="336" actId="207"/>
          <ac:spMkLst>
            <pc:docMk/>
            <pc:sldMk cId="0" sldId="260"/>
            <ac:spMk id="40" creationId="{76292848-54C9-264B-9698-A058B15146A1}"/>
          </ac:spMkLst>
        </pc:spChg>
        <pc:spChg chg="add mod">
          <ac:chgData name="Begoña Bernad Moreno" userId="e44660d2-e0a9-47e3-8a0c-ba5a2a7bdee0" providerId="ADAL" clId="{08A728FE-2B2F-4BBB-8140-80C6982765B1}" dt="2025-05-14T08:48:06.661" v="337" actId="207"/>
          <ac:spMkLst>
            <pc:docMk/>
            <pc:sldMk cId="0" sldId="260"/>
            <ac:spMk id="41" creationId="{F551808F-2A82-31A9-96FC-E8B7EDD5B578}"/>
          </ac:spMkLst>
        </pc:spChg>
        <pc:spChg chg="add mod">
          <ac:chgData name="Begoña Bernad Moreno" userId="e44660d2-e0a9-47e3-8a0c-ba5a2a7bdee0" providerId="ADAL" clId="{08A728FE-2B2F-4BBB-8140-80C6982765B1}" dt="2025-05-14T08:49:06.484" v="349" actId="207"/>
          <ac:spMkLst>
            <pc:docMk/>
            <pc:sldMk cId="0" sldId="260"/>
            <ac:spMk id="42" creationId="{6E1C26BF-A8A4-6C9C-5CC2-02F90AD14229}"/>
          </ac:spMkLst>
        </pc:spChg>
        <pc:spChg chg="add mod">
          <ac:chgData name="Begoña Bernad Moreno" userId="e44660d2-e0a9-47e3-8a0c-ba5a2a7bdee0" providerId="ADAL" clId="{08A728FE-2B2F-4BBB-8140-80C6982765B1}" dt="2025-05-14T08:49:02.210" v="348" actId="207"/>
          <ac:spMkLst>
            <pc:docMk/>
            <pc:sldMk cId="0" sldId="260"/>
            <ac:spMk id="43" creationId="{3FA98777-C6A8-7A0D-CC5F-9432B501901E}"/>
          </ac:spMkLst>
        </pc:spChg>
        <pc:spChg chg="add mod">
          <ac:chgData name="Begoña Bernad Moreno" userId="e44660d2-e0a9-47e3-8a0c-ba5a2a7bdee0" providerId="ADAL" clId="{08A728FE-2B2F-4BBB-8140-80C6982765B1}" dt="2025-05-14T08:48:58.229" v="347" actId="207"/>
          <ac:spMkLst>
            <pc:docMk/>
            <pc:sldMk cId="0" sldId="260"/>
            <ac:spMk id="44" creationId="{15C2F4D6-C76E-A7F2-01A7-2FA013F31AFD}"/>
          </ac:spMkLst>
        </pc:spChg>
        <pc:spChg chg="add mod">
          <ac:chgData name="Begoña Bernad Moreno" userId="e44660d2-e0a9-47e3-8a0c-ba5a2a7bdee0" providerId="ADAL" clId="{08A728FE-2B2F-4BBB-8140-80C6982765B1}" dt="2025-05-14T08:48:53.771" v="346" actId="207"/>
          <ac:spMkLst>
            <pc:docMk/>
            <pc:sldMk cId="0" sldId="260"/>
            <ac:spMk id="45" creationId="{61238E24-39D8-4795-2C0D-3C5EAD3E0BC1}"/>
          </ac:spMkLst>
        </pc:spChg>
        <pc:spChg chg="add mod">
          <ac:chgData name="Begoña Bernad Moreno" userId="e44660d2-e0a9-47e3-8a0c-ba5a2a7bdee0" providerId="ADAL" clId="{08A728FE-2B2F-4BBB-8140-80C6982765B1}" dt="2025-05-14T08:48:42.375" v="344" actId="207"/>
          <ac:spMkLst>
            <pc:docMk/>
            <pc:sldMk cId="0" sldId="260"/>
            <ac:spMk id="46" creationId="{88AFF179-B54C-6593-EB07-FFB55393F2F8}"/>
          </ac:spMkLst>
        </pc:spChg>
        <pc:spChg chg="add mod">
          <ac:chgData name="Begoña Bernad Moreno" userId="e44660d2-e0a9-47e3-8a0c-ba5a2a7bdee0" providerId="ADAL" clId="{08A728FE-2B2F-4BBB-8140-80C6982765B1}" dt="2025-05-14T08:48:29.395" v="341" actId="1076"/>
          <ac:spMkLst>
            <pc:docMk/>
            <pc:sldMk cId="0" sldId="260"/>
            <ac:spMk id="47" creationId="{70C07B62-9B22-457E-7D72-07F3C34A215A}"/>
          </ac:spMkLst>
        </pc:spChg>
        <pc:spChg chg="add mod">
          <ac:chgData name="Begoña Bernad Moreno" userId="e44660d2-e0a9-47e3-8a0c-ba5a2a7bdee0" providerId="ADAL" clId="{08A728FE-2B2F-4BBB-8140-80C6982765B1}" dt="2025-05-14T08:48:25.583" v="340" actId="1076"/>
          <ac:spMkLst>
            <pc:docMk/>
            <pc:sldMk cId="0" sldId="260"/>
            <ac:spMk id="48" creationId="{2A36AA5D-59E5-1731-036E-C2AB197A8452}"/>
          </ac:spMkLst>
        </pc:spChg>
        <pc:spChg chg="add mod">
          <ac:chgData name="Begoña Bernad Moreno" userId="e44660d2-e0a9-47e3-8a0c-ba5a2a7bdee0" providerId="ADAL" clId="{08A728FE-2B2F-4BBB-8140-80C6982765B1}" dt="2025-05-14T08:48:22.902" v="339" actId="1076"/>
          <ac:spMkLst>
            <pc:docMk/>
            <pc:sldMk cId="0" sldId="260"/>
            <ac:spMk id="49" creationId="{920EFE9A-E1D9-C69E-BA43-3362EDD426AC}"/>
          </ac:spMkLst>
        </pc:spChg>
        <pc:spChg chg="add mod">
          <ac:chgData name="Begoña Bernad Moreno" userId="e44660d2-e0a9-47e3-8a0c-ba5a2a7bdee0" providerId="ADAL" clId="{08A728FE-2B2F-4BBB-8140-80C6982765B1}" dt="2025-05-14T08:48:38.216" v="343" actId="1076"/>
          <ac:spMkLst>
            <pc:docMk/>
            <pc:sldMk cId="0" sldId="260"/>
            <ac:spMk id="50" creationId="{B08AA1E2-D714-C9AF-7327-864BAF15EABD}"/>
          </ac:spMkLst>
        </pc:spChg>
        <pc:spChg chg="add mod">
          <ac:chgData name="Begoña Bernad Moreno" userId="e44660d2-e0a9-47e3-8a0c-ba5a2a7bdee0" providerId="ADAL" clId="{08A728FE-2B2F-4BBB-8140-80C6982765B1}" dt="2025-05-14T08:38:01.271" v="220" actId="1076"/>
          <ac:spMkLst>
            <pc:docMk/>
            <pc:sldMk cId="0" sldId="260"/>
            <ac:spMk id="51" creationId="{BCD78F2F-608C-76C7-7EC7-4D1A2147BCE0}"/>
          </ac:spMkLst>
        </pc:spChg>
        <pc:spChg chg="add mod">
          <ac:chgData name="Begoña Bernad Moreno" userId="e44660d2-e0a9-47e3-8a0c-ba5a2a7bdee0" providerId="ADAL" clId="{08A728FE-2B2F-4BBB-8140-80C6982765B1}" dt="2025-05-14T08:38:25.582" v="226" actId="1076"/>
          <ac:spMkLst>
            <pc:docMk/>
            <pc:sldMk cId="0" sldId="260"/>
            <ac:spMk id="52" creationId="{4EB33168-B5F6-9032-B473-60BDEB97B3CD}"/>
          </ac:spMkLst>
        </pc:spChg>
        <pc:spChg chg="add mod">
          <ac:chgData name="Begoña Bernad Moreno" userId="e44660d2-e0a9-47e3-8a0c-ba5a2a7bdee0" providerId="ADAL" clId="{08A728FE-2B2F-4BBB-8140-80C6982765B1}" dt="2025-05-14T08:38:45.474" v="231" actId="1076"/>
          <ac:spMkLst>
            <pc:docMk/>
            <pc:sldMk cId="0" sldId="260"/>
            <ac:spMk id="53" creationId="{DA364C3B-6364-7B5A-4C52-0136EA1A8EBD}"/>
          </ac:spMkLst>
        </pc:spChg>
        <pc:spChg chg="add mod">
          <ac:chgData name="Begoña Bernad Moreno" userId="e44660d2-e0a9-47e3-8a0c-ba5a2a7bdee0" providerId="ADAL" clId="{08A728FE-2B2F-4BBB-8140-80C6982765B1}" dt="2025-05-14T08:38:54.215" v="233" actId="1076"/>
          <ac:spMkLst>
            <pc:docMk/>
            <pc:sldMk cId="0" sldId="260"/>
            <ac:spMk id="54" creationId="{B758424B-51E7-8094-C744-BC6485DE83B4}"/>
          </ac:spMkLst>
        </pc:spChg>
        <pc:spChg chg="add mod">
          <ac:chgData name="Begoña Bernad Moreno" userId="e44660d2-e0a9-47e3-8a0c-ba5a2a7bdee0" providerId="ADAL" clId="{08A728FE-2B2F-4BBB-8140-80C6982765B1}" dt="2025-05-14T08:40:22.564" v="252" actId="120"/>
          <ac:spMkLst>
            <pc:docMk/>
            <pc:sldMk cId="0" sldId="260"/>
            <ac:spMk id="55" creationId="{89D4A472-ED99-671C-D8F0-39967E5A45CF}"/>
          </ac:spMkLst>
        </pc:spChg>
        <pc:spChg chg="add mod">
          <ac:chgData name="Begoña Bernad Moreno" userId="e44660d2-e0a9-47e3-8a0c-ba5a2a7bdee0" providerId="ADAL" clId="{08A728FE-2B2F-4BBB-8140-80C6982765B1}" dt="2025-05-14T08:40:35.789" v="256" actId="1076"/>
          <ac:spMkLst>
            <pc:docMk/>
            <pc:sldMk cId="0" sldId="260"/>
            <ac:spMk id="56" creationId="{B028A859-760D-A815-AB20-8851AD4DFEAE}"/>
          </ac:spMkLst>
        </pc:spChg>
        <pc:spChg chg="add mod">
          <ac:chgData name="Begoña Bernad Moreno" userId="e44660d2-e0a9-47e3-8a0c-ba5a2a7bdee0" providerId="ADAL" clId="{08A728FE-2B2F-4BBB-8140-80C6982765B1}" dt="2025-05-14T08:40:44.527" v="258" actId="1076"/>
          <ac:spMkLst>
            <pc:docMk/>
            <pc:sldMk cId="0" sldId="260"/>
            <ac:spMk id="57" creationId="{E384E02F-3F0A-0C64-29D0-4D892C0342D2}"/>
          </ac:spMkLst>
        </pc:spChg>
        <pc:spChg chg="add mod">
          <ac:chgData name="Begoña Bernad Moreno" userId="e44660d2-e0a9-47e3-8a0c-ba5a2a7bdee0" providerId="ADAL" clId="{08A728FE-2B2F-4BBB-8140-80C6982765B1}" dt="2025-05-14T08:46:08.741" v="330" actId="1076"/>
          <ac:spMkLst>
            <pc:docMk/>
            <pc:sldMk cId="0" sldId="260"/>
            <ac:spMk id="59" creationId="{2D0AB802-8058-C44B-486E-AF9DE58B3198}"/>
          </ac:spMkLst>
        </pc:spChg>
        <pc:spChg chg="add mod">
          <ac:chgData name="Begoña Bernad Moreno" userId="e44660d2-e0a9-47e3-8a0c-ba5a2a7bdee0" providerId="ADAL" clId="{08A728FE-2B2F-4BBB-8140-80C6982765B1}" dt="2025-05-14T08:46:12.236" v="331" actId="1076"/>
          <ac:spMkLst>
            <pc:docMk/>
            <pc:sldMk cId="0" sldId="260"/>
            <ac:spMk id="60" creationId="{C3B9E4CD-D1F9-0422-894D-6A6F9C0F4FF4}"/>
          </ac:spMkLst>
        </pc:spChg>
        <pc:picChg chg="topLvl">
          <ac:chgData name="Begoña Bernad Moreno" userId="e44660d2-e0a9-47e3-8a0c-ba5a2a7bdee0" providerId="ADAL" clId="{08A728FE-2B2F-4BBB-8140-80C6982765B1}" dt="2025-05-14T08:18:49.303" v="26" actId="478"/>
          <ac:picMkLst>
            <pc:docMk/>
            <pc:sldMk cId="0" sldId="260"/>
            <ac:picMk id="5" creationId="{00000000-0000-0000-0000-000000000000}"/>
          </ac:picMkLst>
        </pc:picChg>
        <pc:cxnChg chg="add mod">
          <ac:chgData name="Begoña Bernad Moreno" userId="e44660d2-e0a9-47e3-8a0c-ba5a2a7bdee0" providerId="ADAL" clId="{08A728FE-2B2F-4BBB-8140-80C6982765B1}" dt="2025-05-14T08:26:28.682" v="86" actId="1076"/>
          <ac:cxnSpMkLst>
            <pc:docMk/>
            <pc:sldMk cId="0" sldId="260"/>
            <ac:cxnSpMk id="30" creationId="{72C58981-5E36-546F-383A-F8A179C7C83F}"/>
          </ac:cxnSpMkLst>
        </pc:cxnChg>
        <pc:cxnChg chg="add mod">
          <ac:chgData name="Begoña Bernad Moreno" userId="e44660d2-e0a9-47e3-8a0c-ba5a2a7bdee0" providerId="ADAL" clId="{08A728FE-2B2F-4BBB-8140-80C6982765B1}" dt="2025-05-14T08:46:08.741" v="330" actId="1076"/>
          <ac:cxnSpMkLst>
            <pc:docMk/>
            <pc:sldMk cId="0" sldId="260"/>
            <ac:cxnSpMk id="62" creationId="{2A19DBD6-A1B1-8FD2-4E29-B61EF9DA0584}"/>
          </ac:cxnSpMkLst>
        </pc:cxnChg>
        <pc:cxnChg chg="add mod">
          <ac:chgData name="Begoña Bernad Moreno" userId="e44660d2-e0a9-47e3-8a0c-ba5a2a7bdee0" providerId="ADAL" clId="{08A728FE-2B2F-4BBB-8140-80C6982765B1}" dt="2025-05-14T08:45:32.462" v="323" actId="14100"/>
          <ac:cxnSpMkLst>
            <pc:docMk/>
            <pc:sldMk cId="0" sldId="260"/>
            <ac:cxnSpMk id="65" creationId="{9F543E5E-BFC5-24DD-C1D0-B5CF53E2224C}"/>
          </ac:cxnSpMkLst>
        </pc:cxnChg>
        <pc:cxnChg chg="add mod">
          <ac:chgData name="Begoña Bernad Moreno" userId="e44660d2-e0a9-47e3-8a0c-ba5a2a7bdee0" providerId="ADAL" clId="{08A728FE-2B2F-4BBB-8140-80C6982765B1}" dt="2025-05-14T08:43:37.295" v="302" actId="208"/>
          <ac:cxnSpMkLst>
            <pc:docMk/>
            <pc:sldMk cId="0" sldId="260"/>
            <ac:cxnSpMk id="67" creationId="{0438FE24-D9AA-3051-36FB-E7A0485B7AEF}"/>
          </ac:cxnSpMkLst>
        </pc:cxnChg>
        <pc:cxnChg chg="add mod">
          <ac:chgData name="Begoña Bernad Moreno" userId="e44660d2-e0a9-47e3-8a0c-ba5a2a7bdee0" providerId="ADAL" clId="{08A728FE-2B2F-4BBB-8140-80C6982765B1}" dt="2025-05-14T08:46:08.741" v="330" actId="1076"/>
          <ac:cxnSpMkLst>
            <pc:docMk/>
            <pc:sldMk cId="0" sldId="260"/>
            <ac:cxnSpMk id="69" creationId="{DA024F43-59C0-D981-A3F2-A8A04547D7B2}"/>
          </ac:cxnSpMkLst>
        </pc:cxnChg>
        <pc:cxnChg chg="add mod">
          <ac:chgData name="Begoña Bernad Moreno" userId="e44660d2-e0a9-47e3-8a0c-ba5a2a7bdee0" providerId="ADAL" clId="{08A728FE-2B2F-4BBB-8140-80C6982765B1}" dt="2025-05-14T08:45:53.942" v="328" actId="14100"/>
          <ac:cxnSpMkLst>
            <pc:docMk/>
            <pc:sldMk cId="0" sldId="260"/>
            <ac:cxnSpMk id="71" creationId="{DDAD29F7-C8D0-452B-6E7B-4C2B83EEDEED}"/>
          </ac:cxnSpMkLst>
        </pc:cxnChg>
        <pc:cxnChg chg="add mod">
          <ac:chgData name="Begoña Bernad Moreno" userId="e44660d2-e0a9-47e3-8a0c-ba5a2a7bdee0" providerId="ADAL" clId="{08A728FE-2B2F-4BBB-8140-80C6982765B1}" dt="2025-05-14T08:46:08.741" v="330" actId="1076"/>
          <ac:cxnSpMkLst>
            <pc:docMk/>
            <pc:sldMk cId="0" sldId="260"/>
            <ac:cxnSpMk id="73" creationId="{08291BA3-BCD2-B09A-DF45-74357F9C0FAB}"/>
          </ac:cxnSpMkLst>
        </pc:cxnChg>
        <pc:cxnChg chg="add mod">
          <ac:chgData name="Begoña Bernad Moreno" userId="e44660d2-e0a9-47e3-8a0c-ba5a2a7bdee0" providerId="ADAL" clId="{08A728FE-2B2F-4BBB-8140-80C6982765B1}" dt="2025-05-14T08:45:18.843" v="319" actId="14100"/>
          <ac:cxnSpMkLst>
            <pc:docMk/>
            <pc:sldMk cId="0" sldId="260"/>
            <ac:cxnSpMk id="75" creationId="{2F52D35A-D294-717B-A23A-346D4BAE761B}"/>
          </ac:cxnSpMkLst>
        </pc:cxnChg>
        <pc:cxnChg chg="add mod">
          <ac:chgData name="Begoña Bernad Moreno" userId="e44660d2-e0a9-47e3-8a0c-ba5a2a7bdee0" providerId="ADAL" clId="{08A728FE-2B2F-4BBB-8140-80C6982765B1}" dt="2025-05-14T08:45:22.907" v="321" actId="14100"/>
          <ac:cxnSpMkLst>
            <pc:docMk/>
            <pc:sldMk cId="0" sldId="260"/>
            <ac:cxnSpMk id="77" creationId="{53838FF3-DD15-E541-1258-D6E37AB1273B}"/>
          </ac:cxnSpMkLst>
        </pc:cxnChg>
        <pc:cxnChg chg="add mod">
          <ac:chgData name="Begoña Bernad Moreno" userId="e44660d2-e0a9-47e3-8a0c-ba5a2a7bdee0" providerId="ADAL" clId="{08A728FE-2B2F-4BBB-8140-80C6982765B1}" dt="2025-05-14T08:46:08.741" v="330" actId="1076"/>
          <ac:cxnSpMkLst>
            <pc:docMk/>
            <pc:sldMk cId="0" sldId="260"/>
            <ac:cxnSpMk id="79" creationId="{BED99B77-2E42-71A0-09B8-70E7D721A86D}"/>
          </ac:cxnSpMkLst>
        </pc:cxnChg>
        <pc:cxnChg chg="add mod">
          <ac:chgData name="Begoña Bernad Moreno" userId="e44660d2-e0a9-47e3-8a0c-ba5a2a7bdee0" providerId="ADAL" clId="{08A728FE-2B2F-4BBB-8140-80C6982765B1}" dt="2025-05-14T08:46:08.741" v="330" actId="1076"/>
          <ac:cxnSpMkLst>
            <pc:docMk/>
            <pc:sldMk cId="0" sldId="260"/>
            <ac:cxnSpMk id="81" creationId="{1E115A91-A9D3-C8DE-D6E7-F929581DC555}"/>
          </ac:cxnSpMkLst>
        </pc:cxnChg>
        <pc:cxnChg chg="add mod">
          <ac:chgData name="Begoña Bernad Moreno" userId="e44660d2-e0a9-47e3-8a0c-ba5a2a7bdee0" providerId="ADAL" clId="{08A728FE-2B2F-4BBB-8140-80C6982765B1}" dt="2025-05-14T08:45:03.910" v="315" actId="14100"/>
          <ac:cxnSpMkLst>
            <pc:docMk/>
            <pc:sldMk cId="0" sldId="260"/>
            <ac:cxnSpMk id="83" creationId="{1DA6B53D-B8AB-D2DE-182C-2582E7617E1A}"/>
          </ac:cxnSpMkLst>
        </pc:cxnChg>
      </pc:sldChg>
      <pc:sldChg chg="modSp mod">
        <pc:chgData name="Begoña Bernad Moreno" userId="e44660d2-e0a9-47e3-8a0c-ba5a2a7bdee0" providerId="ADAL" clId="{08A728FE-2B2F-4BBB-8140-80C6982765B1}" dt="2025-05-21T11:44:46.883" v="715" actId="1582"/>
        <pc:sldMkLst>
          <pc:docMk/>
          <pc:sldMk cId="0" sldId="261"/>
        </pc:sldMkLst>
        <pc:spChg chg="mod">
          <ac:chgData name="Begoña Bernad Moreno" userId="e44660d2-e0a9-47e3-8a0c-ba5a2a7bdee0" providerId="ADAL" clId="{08A728FE-2B2F-4BBB-8140-80C6982765B1}" dt="2025-05-21T11:44:46.883" v="715" actId="1582"/>
          <ac:spMkLst>
            <pc:docMk/>
            <pc:sldMk cId="0" sldId="261"/>
            <ac:spMk id="5" creationId="{00000000-0000-0000-0000-000000000000}"/>
          </ac:spMkLst>
        </pc:spChg>
        <pc:graphicFrameChg chg="mod modGraphic">
          <ac:chgData name="Begoña Bernad Moreno" userId="e44660d2-e0a9-47e3-8a0c-ba5a2a7bdee0" providerId="ADAL" clId="{08A728FE-2B2F-4BBB-8140-80C6982765B1}" dt="2025-05-14T08:49:40.689" v="352" actId="113"/>
          <ac:graphicFrameMkLst>
            <pc:docMk/>
            <pc:sldMk cId="0" sldId="261"/>
            <ac:graphicFrameMk id="4" creationId="{00000000-0000-0000-0000-000000000000}"/>
          </ac:graphicFrameMkLst>
        </pc:graphicFrameChg>
      </pc:sldChg>
      <pc:sldChg chg="modSp mod">
        <pc:chgData name="Begoña Bernad Moreno" userId="e44660d2-e0a9-47e3-8a0c-ba5a2a7bdee0" providerId="ADAL" clId="{08A728FE-2B2F-4BBB-8140-80C6982765B1}" dt="2025-05-14T08:49:54.601" v="357" actId="20577"/>
        <pc:sldMkLst>
          <pc:docMk/>
          <pc:sldMk cId="0" sldId="262"/>
        </pc:sldMkLst>
        <pc:spChg chg="mod">
          <ac:chgData name="Begoña Bernad Moreno" userId="e44660d2-e0a9-47e3-8a0c-ba5a2a7bdee0" providerId="ADAL" clId="{08A728FE-2B2F-4BBB-8140-80C6982765B1}" dt="2025-05-14T08:49:51.168" v="353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49:51.996" v="354" actId="20577"/>
          <ac:spMkLst>
            <pc:docMk/>
            <pc:sldMk cId="0" sldId="262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49:52.969" v="355" actId="20577"/>
          <ac:spMkLst>
            <pc:docMk/>
            <pc:sldMk cId="0" sldId="262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49:53.742" v="356" actId="20577"/>
          <ac:spMkLst>
            <pc:docMk/>
            <pc:sldMk cId="0" sldId="262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49:54.601" v="357" actId="20577"/>
          <ac:spMkLst>
            <pc:docMk/>
            <pc:sldMk cId="0" sldId="262"/>
            <ac:spMk id="10" creationId="{00000000-0000-0000-0000-000000000000}"/>
          </ac:spMkLst>
        </pc:spChg>
      </pc:sldChg>
      <pc:sldChg chg="modSp mod">
        <pc:chgData name="Begoña Bernad Moreno" userId="e44660d2-e0a9-47e3-8a0c-ba5a2a7bdee0" providerId="ADAL" clId="{08A728FE-2B2F-4BBB-8140-80C6982765B1}" dt="2025-05-21T11:45:02.746" v="716" actId="1582"/>
        <pc:sldMkLst>
          <pc:docMk/>
          <pc:sldMk cId="0" sldId="263"/>
        </pc:sldMkLst>
        <pc:spChg chg="mod">
          <ac:chgData name="Begoña Bernad Moreno" userId="e44660d2-e0a9-47e3-8a0c-ba5a2a7bdee0" providerId="ADAL" clId="{08A728FE-2B2F-4BBB-8140-80C6982765B1}" dt="2025-05-21T11:45:02.746" v="716" actId="1582"/>
          <ac:spMkLst>
            <pc:docMk/>
            <pc:sldMk cId="0" sldId="263"/>
            <ac:spMk id="10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13" v="361" actId="207"/>
          <ac:spMkLst>
            <pc:docMk/>
            <pc:sldMk cId="0" sldId="263"/>
            <ac:spMk id="11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17.083" v="371" actId="113"/>
          <ac:spMkLst>
            <pc:docMk/>
            <pc:sldMk cId="0" sldId="263"/>
            <ac:spMk id="12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29.107" v="363" actId="207"/>
          <ac:spMkLst>
            <pc:docMk/>
            <pc:sldMk cId="0" sldId="263"/>
            <ac:spMk id="14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34.417" v="364" actId="207"/>
          <ac:spMkLst>
            <pc:docMk/>
            <pc:sldMk cId="0" sldId="263"/>
            <ac:spMk id="15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40.760" v="365" actId="207"/>
          <ac:spMkLst>
            <pc:docMk/>
            <pc:sldMk cId="0" sldId="263"/>
            <ac:spMk id="16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55.323" v="367" actId="207"/>
          <ac:spMkLst>
            <pc:docMk/>
            <pc:sldMk cId="0" sldId="263"/>
            <ac:spMk id="1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55.323" v="367" actId="207"/>
          <ac:spMkLst>
            <pc:docMk/>
            <pc:sldMk cId="0" sldId="263"/>
            <ac:spMk id="1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21.962" v="372" actId="207"/>
          <ac:spMkLst>
            <pc:docMk/>
            <pc:sldMk cId="0" sldId="263"/>
            <ac:spMk id="20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00.452" v="368" actId="207"/>
          <ac:spMkLst>
            <pc:docMk/>
            <pc:sldMk cId="0" sldId="263"/>
            <ac:spMk id="22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00.452" v="368" actId="207"/>
          <ac:spMkLst>
            <pc:docMk/>
            <pc:sldMk cId="0" sldId="263"/>
            <ac:spMk id="23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27.706" v="373" actId="207"/>
          <ac:spMkLst>
            <pc:docMk/>
            <pc:sldMk cId="0" sldId="263"/>
            <ac:spMk id="24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04.184" v="369" actId="207"/>
          <ac:spMkLst>
            <pc:docMk/>
            <pc:sldMk cId="0" sldId="263"/>
            <ac:spMk id="26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04.184" v="369" actId="207"/>
          <ac:spMkLst>
            <pc:docMk/>
            <pc:sldMk cId="0" sldId="263"/>
            <ac:spMk id="27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32.026" v="374" actId="207"/>
          <ac:spMkLst>
            <pc:docMk/>
            <pc:sldMk cId="0" sldId="263"/>
            <ac:spMk id="2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23.180" v="362" actId="208"/>
          <ac:spMkLst>
            <pc:docMk/>
            <pc:sldMk cId="0" sldId="263"/>
            <ac:spMk id="30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1:23.180" v="362" actId="208"/>
          <ac:spMkLst>
            <pc:docMk/>
            <pc:sldMk cId="0" sldId="263"/>
            <ac:spMk id="31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0:57.998" v="359" actId="1076"/>
          <ac:spMkLst>
            <pc:docMk/>
            <pc:sldMk cId="0" sldId="263"/>
            <ac:spMk id="32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2:59.120" v="379" actId="207"/>
          <ac:spMkLst>
            <pc:docMk/>
            <pc:sldMk cId="0" sldId="263"/>
            <ac:spMk id="34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3:05.986" v="380" actId="208"/>
          <ac:spMkLst>
            <pc:docMk/>
            <pc:sldMk cId="0" sldId="263"/>
            <ac:spMk id="35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3:43.008" v="390" actId="1076"/>
          <ac:spMkLst>
            <pc:docMk/>
            <pc:sldMk cId="0" sldId="263"/>
            <ac:spMk id="36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3:20.009" v="382" actId="208"/>
          <ac:spMkLst>
            <pc:docMk/>
            <pc:sldMk cId="0" sldId="263"/>
            <ac:spMk id="3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3:20.009" v="382" actId="208"/>
          <ac:spMkLst>
            <pc:docMk/>
            <pc:sldMk cId="0" sldId="263"/>
            <ac:spMk id="3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9:44:10.020" v="706" actId="1076"/>
          <ac:spMkLst>
            <pc:docMk/>
            <pc:sldMk cId="0" sldId="263"/>
            <ac:spMk id="40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12.738" v="403" actId="14100"/>
          <ac:spMkLst>
            <pc:docMk/>
            <pc:sldMk cId="0" sldId="263"/>
            <ac:spMk id="41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4:59.897" v="401" actId="1076"/>
          <ac:spMkLst>
            <pc:docMk/>
            <pc:sldMk cId="0" sldId="263"/>
            <ac:spMk id="42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4:56.457" v="400" actId="1076"/>
          <ac:spMkLst>
            <pc:docMk/>
            <pc:sldMk cId="0" sldId="263"/>
            <ac:spMk id="43" creationId="{00000000-0000-0000-0000-000000000000}"/>
          </ac:spMkLst>
        </pc:spChg>
        <pc:grpChg chg="mod">
          <ac:chgData name="Begoña Bernad Moreno" userId="e44660d2-e0a9-47e3-8a0c-ba5a2a7bdee0" providerId="ADAL" clId="{08A728FE-2B2F-4BBB-8140-80C6982765B1}" dt="2025-05-14T08:51:29.107" v="363" actId="207"/>
          <ac:grpSpMkLst>
            <pc:docMk/>
            <pc:sldMk cId="0" sldId="263"/>
            <ac:grpSpMk id="13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51:55.323" v="367" actId="207"/>
          <ac:grpSpMkLst>
            <pc:docMk/>
            <pc:sldMk cId="0" sldId="263"/>
            <ac:grpSpMk id="17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52:00.452" v="368" actId="207"/>
          <ac:grpSpMkLst>
            <pc:docMk/>
            <pc:sldMk cId="0" sldId="263"/>
            <ac:grpSpMk id="21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52:04.184" v="369" actId="207"/>
          <ac:grpSpMkLst>
            <pc:docMk/>
            <pc:sldMk cId="0" sldId="263"/>
            <ac:grpSpMk id="25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51:03.442" v="360" actId="207"/>
          <ac:grpSpMkLst>
            <pc:docMk/>
            <pc:sldMk cId="0" sldId="263"/>
            <ac:grpSpMk id="29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8:53:36.674" v="388" actId="14100"/>
          <ac:grpSpMkLst>
            <pc:docMk/>
            <pc:sldMk cId="0" sldId="263"/>
            <ac:grpSpMk id="33" creationId="{00000000-0000-0000-0000-000000000000}"/>
          </ac:grpSpMkLst>
        </pc:grpChg>
        <pc:grpChg chg="mod">
          <ac:chgData name="Begoña Bernad Moreno" userId="e44660d2-e0a9-47e3-8a0c-ba5a2a7bdee0" providerId="ADAL" clId="{08A728FE-2B2F-4BBB-8140-80C6982765B1}" dt="2025-05-14T09:44:07.550" v="705" actId="1076"/>
          <ac:grpSpMkLst>
            <pc:docMk/>
            <pc:sldMk cId="0" sldId="263"/>
            <ac:grpSpMk id="37" creationId="{00000000-0000-0000-0000-000000000000}"/>
          </ac:grpSpMkLst>
        </pc:grpChg>
        <pc:graphicFrameChg chg="mod">
          <ac:chgData name="Begoña Bernad Moreno" userId="e44660d2-e0a9-47e3-8a0c-ba5a2a7bdee0" providerId="ADAL" clId="{08A728FE-2B2F-4BBB-8140-80C6982765B1}" dt="2025-05-14T08:54:37.388" v="399" actId="1076"/>
          <ac:graphicFrameMkLst>
            <pc:docMk/>
            <pc:sldMk cId="0" sldId="263"/>
            <ac:graphicFrameMk id="44" creationId="{00000000-0000-0000-0000-000000000000}"/>
          </ac:graphicFrameMkLst>
        </pc:graphicFrameChg>
        <pc:picChg chg="mod">
          <ac:chgData name="Begoña Bernad Moreno" userId="e44660d2-e0a9-47e3-8a0c-ba5a2a7bdee0" providerId="ADAL" clId="{08A728FE-2B2F-4BBB-8140-80C6982765B1}" dt="2025-05-14T08:50:24.899" v="358" actId="1076"/>
          <ac:picMkLst>
            <pc:docMk/>
            <pc:sldMk cId="0" sldId="263"/>
            <ac:picMk id="4" creationId="{00000000-0000-0000-0000-000000000000}"/>
          </ac:picMkLst>
        </pc:picChg>
      </pc:sldChg>
      <pc:sldChg chg="modSp mod">
        <pc:chgData name="Begoña Bernad Moreno" userId="e44660d2-e0a9-47e3-8a0c-ba5a2a7bdee0" providerId="ADAL" clId="{08A728FE-2B2F-4BBB-8140-80C6982765B1}" dt="2025-05-21T11:45:21.665" v="718" actId="1582"/>
        <pc:sldMkLst>
          <pc:docMk/>
          <pc:sldMk cId="0" sldId="264"/>
        </pc:sldMkLst>
        <pc:spChg chg="mod">
          <ac:chgData name="Begoña Bernad Moreno" userId="e44660d2-e0a9-47e3-8a0c-ba5a2a7bdee0" providerId="ADAL" clId="{08A728FE-2B2F-4BBB-8140-80C6982765B1}" dt="2025-05-21T11:45:13.330" v="717" actId="1582"/>
          <ac:spMkLst>
            <pc:docMk/>
            <pc:sldMk cId="0" sldId="264"/>
            <ac:spMk id="4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21T11:45:21.665" v="718" actId="1582"/>
          <ac:spMkLst>
            <pc:docMk/>
            <pc:sldMk cId="0" sldId="264"/>
            <ac:spMk id="5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47.131" v="412" actId="20577"/>
          <ac:spMkLst>
            <pc:docMk/>
            <pc:sldMk cId="0" sldId="264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51.761" v="418" actId="6549"/>
          <ac:spMkLst>
            <pc:docMk/>
            <pc:sldMk cId="0" sldId="264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30.299" v="404" actId="20577"/>
          <ac:spMkLst>
            <pc:docMk/>
            <pc:sldMk cId="0" sldId="264"/>
            <ac:spMk id="10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45.142" v="411" actId="20577"/>
          <ac:spMkLst>
            <pc:docMk/>
            <pc:sldMk cId="0" sldId="264"/>
            <ac:spMk id="11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40.743" v="410" actId="20577"/>
          <ac:spMkLst>
            <pc:docMk/>
            <pc:sldMk cId="0" sldId="264"/>
            <ac:spMk id="12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36.387" v="409" actId="20577"/>
          <ac:spMkLst>
            <pc:docMk/>
            <pc:sldMk cId="0" sldId="264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31.454" v="405" actId="20577"/>
          <ac:spMkLst>
            <pc:docMk/>
            <pc:sldMk cId="0" sldId="264"/>
            <ac:spMk id="14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32.414" v="406" actId="20577"/>
          <ac:spMkLst>
            <pc:docMk/>
            <pc:sldMk cId="0" sldId="264"/>
            <ac:spMk id="15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8:55:33.296" v="408" actId="5793"/>
          <ac:spMkLst>
            <pc:docMk/>
            <pc:sldMk cId="0" sldId="264"/>
            <ac:spMk id="16" creationId="{00000000-0000-0000-0000-000000000000}"/>
          </ac:spMkLst>
        </pc:spChg>
      </pc:sldChg>
      <pc:sldChg chg="addSp delSp modSp mod">
        <pc:chgData name="Begoña Bernad Moreno" userId="e44660d2-e0a9-47e3-8a0c-ba5a2a7bdee0" providerId="ADAL" clId="{08A728FE-2B2F-4BBB-8140-80C6982765B1}" dt="2025-05-14T09:42:56.985" v="703" actId="1076"/>
        <pc:sldMkLst>
          <pc:docMk/>
          <pc:sldMk cId="0" sldId="265"/>
        </pc:sldMkLst>
        <pc:spChg chg="mod ord">
          <ac:chgData name="Begoña Bernad Moreno" userId="e44660d2-e0a9-47e3-8a0c-ba5a2a7bdee0" providerId="ADAL" clId="{08A728FE-2B2F-4BBB-8140-80C6982765B1}" dt="2025-05-14T09:40:20.198" v="670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9:40:25.774" v="672" actId="1076"/>
          <ac:spMkLst>
            <pc:docMk/>
            <pc:sldMk cId="0" sldId="265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9:40:17.245" v="669" actId="1076"/>
          <ac:spMkLst>
            <pc:docMk/>
            <pc:sldMk cId="0" sldId="265"/>
            <ac:spMk id="17" creationId="{00000000-0000-0000-0000-000000000000}"/>
          </ac:spMkLst>
        </pc:spChg>
        <pc:spChg chg="mod">
          <ac:chgData name="Begoña Bernad Moreno" userId="e44660d2-e0a9-47e3-8a0c-ba5a2a7bdee0" providerId="ADAL" clId="{08A728FE-2B2F-4BBB-8140-80C6982765B1}" dt="2025-05-14T09:40:14.858" v="668" actId="1076"/>
          <ac:spMkLst>
            <pc:docMk/>
            <pc:sldMk cId="0" sldId="265"/>
            <ac:spMk id="18" creationId="{00000000-0000-0000-0000-000000000000}"/>
          </ac:spMkLst>
        </pc:spChg>
        <pc:spChg chg="add mod">
          <ac:chgData name="Begoña Bernad Moreno" userId="e44660d2-e0a9-47e3-8a0c-ba5a2a7bdee0" providerId="ADAL" clId="{08A728FE-2B2F-4BBB-8140-80C6982765B1}" dt="2025-05-14T09:40:08.279" v="665" actId="1076"/>
          <ac:spMkLst>
            <pc:docMk/>
            <pc:sldMk cId="0" sldId="265"/>
            <ac:spMk id="20" creationId="{9E4C6F86-7AF4-AD60-5334-89C19C7F8DA4}"/>
          </ac:spMkLst>
        </pc:spChg>
        <pc:spChg chg="add mod ord">
          <ac:chgData name="Begoña Bernad Moreno" userId="e44660d2-e0a9-47e3-8a0c-ba5a2a7bdee0" providerId="ADAL" clId="{08A728FE-2B2F-4BBB-8140-80C6982765B1}" dt="2025-05-14T09:40:23.725" v="671" actId="1076"/>
          <ac:spMkLst>
            <pc:docMk/>
            <pc:sldMk cId="0" sldId="265"/>
            <ac:spMk id="21" creationId="{21C1A64D-8C9E-6F43-9140-BDE3D2C1DC5F}"/>
          </ac:spMkLst>
        </pc:spChg>
        <pc:spChg chg="add mod ord">
          <ac:chgData name="Begoña Bernad Moreno" userId="e44660d2-e0a9-47e3-8a0c-ba5a2a7bdee0" providerId="ADAL" clId="{08A728FE-2B2F-4BBB-8140-80C6982765B1}" dt="2025-05-14T09:40:10.005" v="666" actId="1076"/>
          <ac:spMkLst>
            <pc:docMk/>
            <pc:sldMk cId="0" sldId="265"/>
            <ac:spMk id="22" creationId="{727CB3D4-2239-218D-6011-0140D91C496D}"/>
          </ac:spMkLst>
        </pc:spChg>
        <pc:spChg chg="add mod ord">
          <ac:chgData name="Begoña Bernad Moreno" userId="e44660d2-e0a9-47e3-8a0c-ba5a2a7bdee0" providerId="ADAL" clId="{08A728FE-2B2F-4BBB-8140-80C6982765B1}" dt="2025-05-14T09:40:12.076" v="667" actId="1076"/>
          <ac:spMkLst>
            <pc:docMk/>
            <pc:sldMk cId="0" sldId="265"/>
            <ac:spMk id="24" creationId="{F27EF922-C57E-9D64-E1A1-06C22181FA54}"/>
          </ac:spMkLst>
        </pc:spChg>
        <pc:spChg chg="add mod">
          <ac:chgData name="Begoña Bernad Moreno" userId="e44660d2-e0a9-47e3-8a0c-ba5a2a7bdee0" providerId="ADAL" clId="{08A728FE-2B2F-4BBB-8140-80C6982765B1}" dt="2025-05-14T09:42:09.193" v="694" actId="1076"/>
          <ac:spMkLst>
            <pc:docMk/>
            <pc:sldMk cId="0" sldId="265"/>
            <ac:spMk id="25" creationId="{1E36BCA9-0BBD-38C9-F85E-0188E042C6D1}"/>
          </ac:spMkLst>
        </pc:spChg>
        <pc:spChg chg="add mod">
          <ac:chgData name="Begoña Bernad Moreno" userId="e44660d2-e0a9-47e3-8a0c-ba5a2a7bdee0" providerId="ADAL" clId="{08A728FE-2B2F-4BBB-8140-80C6982765B1}" dt="2025-05-14T09:40:29.226" v="673" actId="1076"/>
          <ac:spMkLst>
            <pc:docMk/>
            <pc:sldMk cId="0" sldId="265"/>
            <ac:spMk id="27" creationId="{842F1FAD-DD8B-0073-9853-C8AE7AC91998}"/>
          </ac:spMkLst>
        </pc:spChg>
        <pc:spChg chg="add mod">
          <ac:chgData name="Begoña Bernad Moreno" userId="e44660d2-e0a9-47e3-8a0c-ba5a2a7bdee0" providerId="ADAL" clId="{08A728FE-2B2F-4BBB-8140-80C6982765B1}" dt="2025-05-14T09:40:41.232" v="677" actId="1076"/>
          <ac:spMkLst>
            <pc:docMk/>
            <pc:sldMk cId="0" sldId="265"/>
            <ac:spMk id="30" creationId="{FDDA47D8-2E23-DF2E-9D41-E0F7AE166CA9}"/>
          </ac:spMkLst>
        </pc:spChg>
        <pc:spChg chg="add mod">
          <ac:chgData name="Begoña Bernad Moreno" userId="e44660d2-e0a9-47e3-8a0c-ba5a2a7bdee0" providerId="ADAL" clId="{08A728FE-2B2F-4BBB-8140-80C6982765B1}" dt="2025-05-14T09:42:56.985" v="703" actId="1076"/>
          <ac:spMkLst>
            <pc:docMk/>
            <pc:sldMk cId="0" sldId="265"/>
            <ac:spMk id="31" creationId="{FAD5A811-959A-7714-A9F2-5B01E4970AD4}"/>
          </ac:spMkLst>
        </pc:spChg>
        <pc:spChg chg="add mod">
          <ac:chgData name="Begoña Bernad Moreno" userId="e44660d2-e0a9-47e3-8a0c-ba5a2a7bdee0" providerId="ADAL" clId="{08A728FE-2B2F-4BBB-8140-80C6982765B1}" dt="2025-05-14T09:42:37.573" v="699" actId="14100"/>
          <ac:spMkLst>
            <pc:docMk/>
            <pc:sldMk cId="0" sldId="265"/>
            <ac:spMk id="36" creationId="{EDC49128-6646-122F-C2F9-60C90286705C}"/>
          </ac:spMkLst>
        </pc:spChg>
        <pc:spChg chg="add mod">
          <ac:chgData name="Begoña Bernad Moreno" userId="e44660d2-e0a9-47e3-8a0c-ba5a2a7bdee0" providerId="ADAL" clId="{08A728FE-2B2F-4BBB-8140-80C6982765B1}" dt="2025-05-14T09:42:49.471" v="702" actId="208"/>
          <ac:spMkLst>
            <pc:docMk/>
            <pc:sldMk cId="0" sldId="265"/>
            <ac:spMk id="37" creationId="{DFAB1316-94DC-8B61-4901-8560B65521AC}"/>
          </ac:spMkLst>
        </pc:spChg>
      </pc:sldChg>
      <pc:sldChg chg="modSp mod">
        <pc:chgData name="Begoña Bernad Moreno" userId="e44660d2-e0a9-47e3-8a0c-ba5a2a7bdee0" providerId="ADAL" clId="{08A728FE-2B2F-4BBB-8140-80C6982765B1}" dt="2025-05-21T09:51:21.697" v="711" actId="1076"/>
        <pc:sldMkLst>
          <pc:docMk/>
          <pc:sldMk cId="0" sldId="304"/>
        </pc:sldMkLst>
        <pc:grpChg chg="mod">
          <ac:chgData name="Begoña Bernad Moreno" userId="e44660d2-e0a9-47e3-8a0c-ba5a2a7bdee0" providerId="ADAL" clId="{08A728FE-2B2F-4BBB-8140-80C6982765B1}" dt="2025-05-21T09:51:21.697" v="711" actId="1076"/>
          <ac:grpSpMkLst>
            <pc:docMk/>
            <pc:sldMk cId="0" sldId="304"/>
            <ac:grpSpMk id="48" creationId="{00000000-0000-0000-0000-000000000000}"/>
          </ac:grpSpMkLst>
        </pc:grpChg>
      </pc:sldChg>
      <pc:sldChg chg="modSp add del mod">
        <pc:chgData name="Begoña Bernad Moreno" userId="e44660d2-e0a9-47e3-8a0c-ba5a2a7bdee0" providerId="ADAL" clId="{08A728FE-2B2F-4BBB-8140-80C6982765B1}" dt="2025-05-14T09:34:11.066" v="589" actId="2696"/>
        <pc:sldMkLst>
          <pc:docMk/>
          <pc:sldMk cId="2422089237" sldId="305"/>
        </pc:sldMkLst>
      </pc:sldChg>
      <pc:sldChg chg="modSp add del mod">
        <pc:chgData name="Begoña Bernad Moreno" userId="e44660d2-e0a9-47e3-8a0c-ba5a2a7bdee0" providerId="ADAL" clId="{08A728FE-2B2F-4BBB-8140-80C6982765B1}" dt="2025-05-14T08:42:05.034" v="279" actId="2696"/>
        <pc:sldMkLst>
          <pc:docMk/>
          <pc:sldMk cId="2574648980" sldId="305"/>
        </pc:sldMkLst>
      </pc:sldChg>
      <pc:sldChg chg="new del">
        <pc:chgData name="Begoña Bernad Moreno" userId="e44660d2-e0a9-47e3-8a0c-ba5a2a7bdee0" providerId="ADAL" clId="{08A728FE-2B2F-4BBB-8140-80C6982765B1}" dt="2025-05-14T08:18:31.143" v="24" actId="2696"/>
        <pc:sldMkLst>
          <pc:docMk/>
          <pc:sldMk cId="4070696797" sldId="305"/>
        </pc:sldMkLst>
      </pc:sldChg>
    </pc:docChg>
  </pc:docChgLst>
  <pc:docChgLst>
    <pc:chgData name="Begoña Bernad Moreno" userId="e44660d2-e0a9-47e3-8a0c-ba5a2a7bdee0" providerId="ADAL" clId="{F92D1708-70AA-43EE-9DB3-29D2FDF12912}"/>
    <pc:docChg chg="undo custSel addSld delSld modSld">
      <pc:chgData name="Begoña Bernad Moreno" userId="e44660d2-e0a9-47e3-8a0c-ba5a2a7bdee0" providerId="ADAL" clId="{F92D1708-70AA-43EE-9DB3-29D2FDF12912}" dt="2025-05-12T08:31:43.411" v="238"/>
      <pc:docMkLst>
        <pc:docMk/>
      </pc:docMkLst>
      <pc:sldChg chg="modSp mod">
        <pc:chgData name="Begoña Bernad Moreno" userId="e44660d2-e0a9-47e3-8a0c-ba5a2a7bdee0" providerId="ADAL" clId="{F92D1708-70AA-43EE-9DB3-29D2FDF12912}" dt="2025-05-12T06:21:17.807" v="5" actId="14100"/>
        <pc:sldMkLst>
          <pc:docMk/>
          <pc:sldMk cId="0" sldId="257"/>
        </pc:sldMkLst>
        <pc:grpChg chg="mod">
          <ac:chgData name="Begoña Bernad Moreno" userId="e44660d2-e0a9-47e3-8a0c-ba5a2a7bdee0" providerId="ADAL" clId="{F92D1708-70AA-43EE-9DB3-29D2FDF12912}" dt="2025-05-12T06:21:17.807" v="5" actId="14100"/>
          <ac:grpSpMkLst>
            <pc:docMk/>
            <pc:sldMk cId="0" sldId="257"/>
            <ac:grpSpMk id="2" creationId="{00000000-0000-0000-0000-000000000000}"/>
          </ac:grpSpMkLst>
        </pc:grpChg>
      </pc:sldChg>
      <pc:sldChg chg="addSp delSp modSp mod">
        <pc:chgData name="Begoña Bernad Moreno" userId="e44660d2-e0a9-47e3-8a0c-ba5a2a7bdee0" providerId="ADAL" clId="{F92D1708-70AA-43EE-9DB3-29D2FDF12912}" dt="2025-05-12T08:12:02.182" v="222" actId="120"/>
        <pc:sldMkLst>
          <pc:docMk/>
          <pc:sldMk cId="0" sldId="258"/>
        </pc:sldMkLst>
        <pc:spChg chg="mod">
          <ac:chgData name="Begoña Bernad Moreno" userId="e44660d2-e0a9-47e3-8a0c-ba5a2a7bdee0" providerId="ADAL" clId="{F92D1708-70AA-43EE-9DB3-29D2FDF12912}" dt="2025-05-12T08:00:28.742" v="76" actId="207"/>
          <ac:spMkLst>
            <pc:docMk/>
            <pc:sldMk cId="0" sldId="258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40.734" v="216" actId="120"/>
          <ac:spMkLst>
            <pc:docMk/>
            <pc:sldMk cId="0" sldId="258"/>
            <ac:spMk id="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2:02.182" v="222" actId="120"/>
          <ac:spMkLst>
            <pc:docMk/>
            <pc:sldMk cId="0" sldId="258"/>
            <ac:spMk id="1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15.730" v="83" actId="207"/>
          <ac:spMkLst>
            <pc:docMk/>
            <pc:sldMk cId="0" sldId="258"/>
            <ac:spMk id="37" creationId="{00000000-0000-0000-0000-000000000000}"/>
          </ac:spMkLst>
        </pc:spChg>
        <pc:grpChg chg="add del">
          <ac:chgData name="Begoña Bernad Moreno" userId="e44660d2-e0a9-47e3-8a0c-ba5a2a7bdee0" providerId="ADAL" clId="{F92D1708-70AA-43EE-9DB3-29D2FDF12912}" dt="2025-05-12T08:12:01.910" v="221" actId="21"/>
          <ac:grpSpMkLst>
            <pc:docMk/>
            <pc:sldMk cId="0" sldId="258"/>
            <ac:grpSpMk id="32" creationId="{00000000-0000-0000-0000-000000000000}"/>
          </ac:grpSpMkLst>
        </pc:grpChg>
        <pc:graphicFrameChg chg="mod">
          <ac:chgData name="Begoña Bernad Moreno" userId="e44660d2-e0a9-47e3-8a0c-ba5a2a7bdee0" providerId="ADAL" clId="{F92D1708-70AA-43EE-9DB3-29D2FDF12912}" dt="2025-05-12T08:12:01.606" v="220" actId="1076"/>
          <ac:graphicFrameMkLst>
            <pc:docMk/>
            <pc:sldMk cId="0" sldId="258"/>
            <ac:graphicFrameMk id="25" creationId="{00000000-0000-0000-0000-000000000000}"/>
          </ac:graphicFrameMkLst>
        </pc:graphicFrameChg>
      </pc:sldChg>
      <pc:sldChg chg="modSp mod">
        <pc:chgData name="Begoña Bernad Moreno" userId="e44660d2-e0a9-47e3-8a0c-ba5a2a7bdee0" providerId="ADAL" clId="{F92D1708-70AA-43EE-9DB3-29D2FDF12912}" dt="2025-05-12T08:04:24.221" v="129" actId="1076"/>
        <pc:sldMkLst>
          <pc:docMk/>
          <pc:sldMk cId="0" sldId="259"/>
        </pc:sldMkLst>
        <pc:spChg chg="mod">
          <ac:chgData name="Begoña Bernad Moreno" userId="e44660d2-e0a9-47e3-8a0c-ba5a2a7bdee0" providerId="ADAL" clId="{F92D1708-70AA-43EE-9DB3-29D2FDF12912}" dt="2025-05-12T08:01:22.546" v="84" actId="207"/>
          <ac:spMkLst>
            <pc:docMk/>
            <pc:sldMk cId="0" sldId="259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04.105" v="82" actId="20577"/>
          <ac:spMkLst>
            <pc:docMk/>
            <pc:sldMk cId="0" sldId="259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17.421" v="109" actId="1076"/>
          <ac:spMkLst>
            <pc:docMk/>
            <pc:sldMk cId="0" sldId="259"/>
            <ac:spMk id="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49.603" v="120" actId="120"/>
          <ac:spMkLst>
            <pc:docMk/>
            <pc:sldMk cId="0" sldId="259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52.640" v="121" actId="120"/>
          <ac:spMkLst>
            <pc:docMk/>
            <pc:sldMk cId="0" sldId="259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57.620" v="123" actId="120"/>
          <ac:spMkLst>
            <pc:docMk/>
            <pc:sldMk cId="0" sldId="259"/>
            <ac:spMk id="1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4:00.398" v="124" actId="120"/>
          <ac:spMkLst>
            <pc:docMk/>
            <pc:sldMk cId="0" sldId="259"/>
            <ac:spMk id="21" creationId="{00000000-0000-0000-0000-000000000000}"/>
          </ac:spMkLst>
        </pc:spChg>
        <pc:grpChg chg="mod">
          <ac:chgData name="Begoña Bernad Moreno" userId="e44660d2-e0a9-47e3-8a0c-ba5a2a7bdee0" providerId="ADAL" clId="{F92D1708-70AA-43EE-9DB3-29D2FDF12912}" dt="2025-05-12T08:03:29.042" v="113" actId="1076"/>
          <ac:grpSpMkLst>
            <pc:docMk/>
            <pc:sldMk cId="0" sldId="259"/>
            <ac:grpSpMk id="6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31.223" v="114" actId="1076"/>
          <ac:grpSpMkLst>
            <pc:docMk/>
            <pc:sldMk cId="0" sldId="259"/>
            <ac:grpSpMk id="10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40.365" v="117" actId="1076"/>
          <ac:grpSpMkLst>
            <pc:docMk/>
            <pc:sldMk cId="0" sldId="259"/>
            <ac:grpSpMk id="14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20.311" v="110" actId="1076"/>
          <ac:grpSpMkLst>
            <pc:docMk/>
            <pc:sldMk cId="0" sldId="259"/>
            <ac:grpSpMk id="18" creationId="{00000000-0000-0000-0000-000000000000}"/>
          </ac:grpSpMkLst>
        </pc:grpChg>
        <pc:picChg chg="mod">
          <ac:chgData name="Begoña Bernad Moreno" userId="e44660d2-e0a9-47e3-8a0c-ba5a2a7bdee0" providerId="ADAL" clId="{F92D1708-70AA-43EE-9DB3-29D2FDF12912}" dt="2025-05-12T08:04:24.221" v="129" actId="1076"/>
          <ac:picMkLst>
            <pc:docMk/>
            <pc:sldMk cId="0" sldId="259"/>
            <ac:picMk id="5" creationId="{00000000-0000-0000-0000-000000000000}"/>
          </ac:picMkLst>
        </pc:picChg>
      </pc:sldChg>
      <pc:sldChg chg="modSp mod">
        <pc:chgData name="Begoña Bernad Moreno" userId="e44660d2-e0a9-47e3-8a0c-ba5a2a7bdee0" providerId="ADAL" clId="{F92D1708-70AA-43EE-9DB3-29D2FDF12912}" dt="2025-05-12T08:08:54.802" v="209" actId="1076"/>
        <pc:sldMkLst>
          <pc:docMk/>
          <pc:sldMk cId="0" sldId="260"/>
        </pc:sldMkLst>
        <pc:spChg chg="mod">
          <ac:chgData name="Begoña Bernad Moreno" userId="e44660d2-e0a9-47e3-8a0c-ba5a2a7bdee0" providerId="ADAL" clId="{F92D1708-70AA-43EE-9DB3-29D2FDF12912}" dt="2025-05-12T08:01:40.565" v="89" actId="207"/>
          <ac:spMkLst>
            <pc:docMk/>
            <pc:sldMk cId="0" sldId="260"/>
            <ac:spMk id="20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32.643" v="86" actId="207"/>
          <ac:spMkLst>
            <pc:docMk/>
            <pc:sldMk cId="0" sldId="260"/>
            <ac:spMk id="21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02:01.137" v="93" actId="207"/>
        <pc:sldMkLst>
          <pc:docMk/>
          <pc:sldMk cId="0" sldId="261"/>
        </pc:sldMkLst>
        <pc:spChg chg="mod">
          <ac:chgData name="Begoña Bernad Moreno" userId="e44660d2-e0a9-47e3-8a0c-ba5a2a7bdee0" providerId="ADAL" clId="{F92D1708-70AA-43EE-9DB3-29D2FDF12912}" dt="2025-05-12T08:01:53.667" v="91" actId="207"/>
          <ac:spMkLst>
            <pc:docMk/>
            <pc:sldMk cId="0" sldId="261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01.137" v="93" actId="20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10:25.569" v="215" actId="20577"/>
        <pc:sldMkLst>
          <pc:docMk/>
          <pc:sldMk cId="0" sldId="262"/>
        </pc:sldMkLst>
        <pc:spChg chg="mod">
          <ac:chgData name="Begoña Bernad Moreno" userId="e44660d2-e0a9-47e3-8a0c-ba5a2a7bdee0" providerId="ADAL" clId="{F92D1708-70AA-43EE-9DB3-29D2FDF12912}" dt="2025-05-12T08:02:11.822" v="95" actId="207"/>
          <ac:spMkLst>
            <pc:docMk/>
            <pc:sldMk cId="0" sldId="262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9:43.190" v="210" actId="1076"/>
          <ac:spMkLst>
            <pc:docMk/>
            <pc:sldMk cId="0" sldId="262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25.569" v="215" actId="20577"/>
          <ac:spMkLst>
            <pc:docMk/>
            <pc:sldMk cId="0" sldId="262"/>
            <ac:spMk id="5" creationId="{00000000-0000-0000-0000-000000000000}"/>
          </ac:spMkLst>
        </pc:spChg>
        <pc:picChg chg="mod">
          <ac:chgData name="Begoña Bernad Moreno" userId="e44660d2-e0a9-47e3-8a0c-ba5a2a7bdee0" providerId="ADAL" clId="{F92D1708-70AA-43EE-9DB3-29D2FDF12912}" dt="2025-05-12T08:10:03.079" v="213" actId="14100"/>
          <ac:picMkLst>
            <pc:docMk/>
            <pc:sldMk cId="0" sldId="262"/>
            <ac:picMk id="4" creationId="{00000000-0000-0000-0000-000000000000}"/>
          </ac:picMkLst>
        </pc:picChg>
      </pc:sldChg>
      <pc:sldChg chg="modSp mod">
        <pc:chgData name="Begoña Bernad Moreno" userId="e44660d2-e0a9-47e3-8a0c-ba5a2a7bdee0" providerId="ADAL" clId="{F92D1708-70AA-43EE-9DB3-29D2FDF12912}" dt="2025-05-12T08:15:41.856" v="224" actId="14100"/>
        <pc:sldMkLst>
          <pc:docMk/>
          <pc:sldMk cId="0" sldId="263"/>
        </pc:sldMkLst>
        <pc:spChg chg="mod">
          <ac:chgData name="Begoña Bernad Moreno" userId="e44660d2-e0a9-47e3-8a0c-ba5a2a7bdee0" providerId="ADAL" clId="{F92D1708-70AA-43EE-9DB3-29D2FDF12912}" dt="2025-05-12T08:02:25.318" v="99" actId="207"/>
          <ac:spMkLst>
            <pc:docMk/>
            <pc:sldMk cId="0" sldId="263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30.072" v="101" actId="207"/>
          <ac:spMkLst>
            <pc:docMk/>
            <pc:sldMk cId="0" sldId="263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5:41.856" v="224" actId="14100"/>
          <ac:spMkLst>
            <pc:docMk/>
            <pc:sldMk cId="0" sldId="263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21.221" v="214" actId="20577"/>
          <ac:spMkLst>
            <pc:docMk/>
            <pc:sldMk cId="0" sldId="263"/>
            <ac:spMk id="41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16:24.126" v="227" actId="120"/>
        <pc:sldMkLst>
          <pc:docMk/>
          <pc:sldMk cId="0" sldId="264"/>
        </pc:sldMkLst>
        <pc:spChg chg="mod">
          <ac:chgData name="Begoña Bernad Moreno" userId="e44660d2-e0a9-47e3-8a0c-ba5a2a7bdee0" providerId="ADAL" clId="{F92D1708-70AA-43EE-9DB3-29D2FDF12912}" dt="2025-05-12T08:02:39.377" v="103" actId="207"/>
          <ac:spMkLst>
            <pc:docMk/>
            <pc:sldMk cId="0" sldId="264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46.706" v="105" actId="207"/>
          <ac:spMkLst>
            <pc:docMk/>
            <pc:sldMk cId="0" sldId="264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15.181" v="226" actId="20577"/>
          <ac:spMkLst>
            <pc:docMk/>
            <pc:sldMk cId="0" sldId="264"/>
            <ac:spMk id="6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12.154" v="225" actId="20577"/>
          <ac:spMkLst>
            <pc:docMk/>
            <pc:sldMk cId="0" sldId="264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24.126" v="227" actId="120"/>
          <ac:spMkLst>
            <pc:docMk/>
            <pc:sldMk cId="0" sldId="264"/>
            <ac:spMk id="10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31:43.411" v="238"/>
        <pc:sldMkLst>
          <pc:docMk/>
          <pc:sldMk cId="0" sldId="265"/>
        </pc:sldMkLst>
        <pc:spChg chg="mod">
          <ac:chgData name="Begoña Bernad Moreno" userId="e44660d2-e0a9-47e3-8a0c-ba5a2a7bdee0" providerId="ADAL" clId="{F92D1708-70AA-43EE-9DB3-29D2FDF12912}" dt="2025-05-12T08:02:53.323" v="107" actId="207"/>
          <ac:spMkLst>
            <pc:docMk/>
            <pc:sldMk cId="0" sldId="265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56.690" v="108" actId="207"/>
          <ac:spMkLst>
            <pc:docMk/>
            <pc:sldMk cId="0" sldId="265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1:05.192" v="234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1:43.411" v="238"/>
          <ac:spMkLst>
            <pc:docMk/>
            <pc:sldMk cId="0" sldId="265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0:59.017" v="233" actId="1076"/>
          <ac:spMkLst>
            <pc:docMk/>
            <pc:sldMk cId="0" sldId="265"/>
            <ac:spMk id="17" creationId="{00000000-0000-0000-0000-000000000000}"/>
          </ac:spMkLst>
        </pc:spChg>
      </pc:sldChg>
      <pc:sldChg chg="del">
        <pc:chgData name="Begoña Bernad Moreno" userId="e44660d2-e0a9-47e3-8a0c-ba5a2a7bdee0" providerId="ADAL" clId="{F92D1708-70AA-43EE-9DB3-29D2FDF12912}" dt="2025-05-12T07:58:48.565" v="73" actId="2696"/>
        <pc:sldMkLst>
          <pc:docMk/>
          <pc:sldMk cId="645797510" sldId="266"/>
        </pc:sldMkLst>
      </pc:sldChg>
      <pc:sldChg chg="modSp add mod">
        <pc:chgData name="Begoña Bernad Moreno" userId="e44660d2-e0a9-47e3-8a0c-ba5a2a7bdee0" providerId="ADAL" clId="{F92D1708-70AA-43EE-9DB3-29D2FDF12912}" dt="2025-05-12T07:58:42.981" v="72" actId="6549"/>
        <pc:sldMkLst>
          <pc:docMk/>
          <pc:sldMk cId="0" sldId="304"/>
        </pc:sldMkLst>
        <pc:spChg chg="mod">
          <ac:chgData name="Begoña Bernad Moreno" userId="e44660d2-e0a9-47e3-8a0c-ba5a2a7bdee0" providerId="ADAL" clId="{F92D1708-70AA-43EE-9DB3-29D2FDF12912}" dt="2025-05-12T07:58:42.981" v="72" actId="6549"/>
          <ac:spMkLst>
            <pc:docMk/>
            <pc:sldMk cId="0" sldId="304"/>
            <ac:spMk id="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307E7-F947-48AB-918D-96ED1F5AB4FA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A3DF0-E3DE-4E73-AA28-8F1B5FC14A6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1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92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69163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91400" y="6227064"/>
            <a:ext cx="1269715" cy="4693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973" y="578942"/>
            <a:ext cx="56540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3217" y="1748917"/>
            <a:ext cx="7002145" cy="43472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53945" y="6494121"/>
            <a:ext cx="1187450" cy="132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"/>
          <p:cNvGrpSpPr/>
          <p:nvPr/>
        </p:nvGrpSpPr>
        <p:grpSpPr>
          <a:xfrm>
            <a:off x="9207" y="11112"/>
            <a:ext cx="4570413" cy="6846888"/>
            <a:chOff x="1206" y="0"/>
            <a:chExt cx="4570632" cy="6846570"/>
          </a:xfrm>
        </p:grpSpPr>
        <p:sp>
          <p:nvSpPr>
            <p:cNvPr id="49" name="Google Shape;49;p1"/>
            <p:cNvSpPr/>
            <p:nvPr/>
          </p:nvSpPr>
          <p:spPr>
            <a:xfrm>
              <a:off x="1206" y="0"/>
              <a:ext cx="1800225" cy="684657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Times New Roman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79139" y="1731489"/>
              <a:ext cx="4392699" cy="3528228"/>
            </a:xfrm>
            <a:prstGeom prst="rect">
              <a:avLst/>
            </a:prstGeom>
            <a:solidFill>
              <a:srgbClr val="ED4C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R="0" lvl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</a:pPr>
              <a:r>
                <a:rPr lang="es-ES" sz="36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1</a:t>
              </a:r>
              <a:r>
                <a:rPr lang="es-ES" sz="3600" b="1" i="0" u="none" strike="noStrike" cap="none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. Procesos selectivos de empleo</a:t>
              </a:r>
              <a:endParaRPr dirty="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0B84C6A-DF20-A185-60DF-35F7B592D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988840"/>
            <a:ext cx="3721291" cy="24829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27EF922-C57E-9D64-E1A1-06C22181FA54}"/>
              </a:ext>
            </a:extLst>
          </p:cNvPr>
          <p:cNvSpPr/>
          <p:nvPr/>
        </p:nvSpPr>
        <p:spPr>
          <a:xfrm>
            <a:off x="4442080" y="2548060"/>
            <a:ext cx="1887354" cy="80219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27CB3D4-2239-218D-6011-0140D91C496D}"/>
              </a:ext>
            </a:extLst>
          </p:cNvPr>
          <p:cNvSpPr/>
          <p:nvPr/>
        </p:nvSpPr>
        <p:spPr>
          <a:xfrm>
            <a:off x="2346829" y="2979812"/>
            <a:ext cx="1887354" cy="8021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1C1A64D-8C9E-6F43-9140-BDE3D2C1DC5F}"/>
              </a:ext>
            </a:extLst>
          </p:cNvPr>
          <p:cNvSpPr/>
          <p:nvPr/>
        </p:nvSpPr>
        <p:spPr>
          <a:xfrm>
            <a:off x="6492373" y="1740226"/>
            <a:ext cx="1887354" cy="8021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76589" y="184785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783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Las</a:t>
            </a:r>
            <a:r>
              <a:rPr spc="-4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oportunidades</a:t>
            </a:r>
            <a:r>
              <a:rPr spc="-3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spc="-4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Europa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912991" y="4532757"/>
            <a:ext cx="882650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Movilidad Erasmus+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87969" y="5174360"/>
            <a:ext cx="7772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Estudios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7066" y="5082285"/>
            <a:ext cx="767715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78740">
              <a:lnSpc>
                <a:spcPts val="1450"/>
              </a:lnSpc>
              <a:spcBef>
                <a:spcPts val="340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Recién titulados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78409" y="1928569"/>
            <a:ext cx="1551813" cy="443069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 algn="ctr">
              <a:lnSpc>
                <a:spcPts val="1560"/>
              </a:lnSpc>
              <a:spcBef>
                <a:spcPts val="254"/>
              </a:spcBef>
            </a:pP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P</a:t>
            </a:r>
            <a:r>
              <a:rPr lang="es-ES" sz="1400" spc="-10" dirty="0" err="1">
                <a:solidFill>
                  <a:schemeClr val="tx1"/>
                </a:solidFill>
                <a:latin typeface="Arial MT"/>
                <a:cs typeface="Arial MT"/>
              </a:rPr>
              <a:t>rograma</a:t>
            </a: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 E</a:t>
            </a:r>
            <a:r>
              <a:rPr lang="es-ES" sz="1400" spc="-10" dirty="0" err="1">
                <a:solidFill>
                  <a:schemeClr val="tx1"/>
                </a:solidFill>
                <a:latin typeface="Arial MT"/>
                <a:cs typeface="Arial MT"/>
              </a:rPr>
              <a:t>rasmus</a:t>
            </a: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+ </a:t>
            </a:r>
            <a:r>
              <a:rPr lang="es-ES" sz="1400" dirty="0">
                <a:solidFill>
                  <a:schemeClr val="tx1"/>
                </a:solidFill>
                <a:latin typeface="Arial MT"/>
                <a:cs typeface="Arial MT"/>
              </a:rPr>
              <a:t>en</a:t>
            </a:r>
            <a:r>
              <a:rPr sz="1400" spc="-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chemeClr val="tx1"/>
                </a:solidFill>
                <a:latin typeface="Arial MT"/>
                <a:cs typeface="Arial MT"/>
              </a:rPr>
              <a:t>FP</a:t>
            </a:r>
            <a:endParaRPr sz="14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76661" y="3081179"/>
            <a:ext cx="1627689" cy="443069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065" marR="5080" indent="6985" algn="ctr">
              <a:lnSpc>
                <a:spcPts val="1560"/>
              </a:lnSpc>
              <a:spcBef>
                <a:spcPts val="254"/>
              </a:spcBef>
            </a:pP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P</a:t>
            </a:r>
            <a:r>
              <a:rPr lang="es-ES" sz="1400" spc="-10" dirty="0" err="1">
                <a:solidFill>
                  <a:schemeClr val="tx1"/>
                </a:solidFill>
                <a:latin typeface="Arial MT"/>
                <a:cs typeface="Arial MT"/>
              </a:rPr>
              <a:t>ortal</a:t>
            </a: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chemeClr val="tx1"/>
                </a:solidFill>
                <a:latin typeface="Arial MT"/>
                <a:cs typeface="Arial MT"/>
              </a:rPr>
              <a:t>E</a:t>
            </a:r>
            <a:r>
              <a:rPr lang="es-ES" sz="1400" dirty="0" err="1">
                <a:solidFill>
                  <a:schemeClr val="tx1"/>
                </a:solidFill>
                <a:latin typeface="Arial MT"/>
                <a:cs typeface="Arial MT"/>
              </a:rPr>
              <a:t>uropeo</a:t>
            </a:r>
            <a:r>
              <a:rPr lang="es-ES" sz="1400" spc="-2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es-ES" sz="1400" spc="-25" dirty="0">
                <a:solidFill>
                  <a:schemeClr val="tx1"/>
                </a:solidFill>
                <a:latin typeface="Arial MT"/>
                <a:cs typeface="Arial MT"/>
              </a:rPr>
              <a:t>de la </a:t>
            </a: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J</a:t>
            </a:r>
            <a:r>
              <a:rPr lang="es-ES" sz="1400" spc="-10" dirty="0" err="1">
                <a:solidFill>
                  <a:schemeClr val="tx1"/>
                </a:solidFill>
                <a:latin typeface="Arial MT"/>
                <a:cs typeface="Arial MT"/>
              </a:rPr>
              <a:t>uventud</a:t>
            </a:r>
            <a:endParaRPr sz="14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606202" y="2679292"/>
            <a:ext cx="1575506" cy="325089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lang="es-ES" sz="1400" b="1" dirty="0">
                <a:solidFill>
                  <a:schemeClr val="bg1"/>
                </a:solidFill>
                <a:latin typeface="Arial"/>
                <a:cs typeface="Arial"/>
              </a:rPr>
              <a:t>¡</a:t>
            </a:r>
            <a:r>
              <a:rPr sz="1400" b="1" dirty="0" err="1">
                <a:solidFill>
                  <a:schemeClr val="bg1"/>
                </a:solidFill>
                <a:latin typeface="Arial"/>
                <a:cs typeface="Arial"/>
              </a:rPr>
              <a:t>Atrévete</a:t>
            </a:r>
            <a:r>
              <a:rPr sz="14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sz="1400" b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chemeClr val="bg1"/>
                </a:solidFill>
                <a:latin typeface="Arial"/>
                <a:cs typeface="Arial"/>
              </a:rPr>
              <a:t>soñar</a:t>
            </a:r>
            <a:r>
              <a:rPr lang="es-ES" sz="1400" b="1" spc="-10" dirty="0">
                <a:solidFill>
                  <a:schemeClr val="bg1"/>
                </a:solidFill>
                <a:latin typeface="Arial"/>
                <a:cs typeface="Arial"/>
              </a:rPr>
              <a:t>!</a:t>
            </a:r>
            <a:endParaRPr lang="es-E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E4C6F86-7AF4-AD60-5334-89C19C7F8DA4}"/>
              </a:ext>
            </a:extLst>
          </p:cNvPr>
          <p:cNvSpPr/>
          <p:nvPr/>
        </p:nvSpPr>
        <p:spPr>
          <a:xfrm>
            <a:off x="2437680" y="1689195"/>
            <a:ext cx="1887354" cy="8021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49544" y="1971392"/>
            <a:ext cx="106362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chemeClr val="tx1"/>
                </a:solidFill>
                <a:latin typeface="Arial MT"/>
                <a:cs typeface="Arial MT"/>
              </a:rPr>
              <a:t>R</a:t>
            </a:r>
            <a:r>
              <a:rPr lang="es-ES" sz="1400" dirty="0" err="1">
                <a:solidFill>
                  <a:schemeClr val="tx1"/>
                </a:solidFill>
                <a:latin typeface="Arial MT"/>
                <a:cs typeface="Arial MT"/>
              </a:rPr>
              <a:t>ed</a:t>
            </a:r>
            <a:r>
              <a:rPr sz="140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Arial MT"/>
                <a:cs typeface="Arial MT"/>
              </a:rPr>
              <a:t>EURES</a:t>
            </a:r>
            <a:endParaRPr sz="14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E36BCA9-0BBD-38C9-F85E-0188E042C6D1}"/>
              </a:ext>
            </a:extLst>
          </p:cNvPr>
          <p:cNvSpPr/>
          <p:nvPr/>
        </p:nvSpPr>
        <p:spPr>
          <a:xfrm>
            <a:off x="6633253" y="4297949"/>
            <a:ext cx="1507347" cy="80219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lang="es-ES" sz="1400" b="1" spc="-10" dirty="0">
                <a:solidFill>
                  <a:srgbClr val="FFFFFF"/>
                </a:solidFill>
                <a:latin typeface="Arial"/>
                <a:cs typeface="Arial"/>
              </a:rPr>
              <a:t>Movilidad Erasmus+</a:t>
            </a:r>
            <a:endParaRPr lang="es-ES" sz="1400" dirty="0">
              <a:latin typeface="Arial"/>
              <a:cs typeface="Arial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42F1FAD-DD8B-0073-9853-C8AE7AC91998}"/>
              </a:ext>
            </a:extLst>
          </p:cNvPr>
          <p:cNvSpPr/>
          <p:nvPr/>
        </p:nvSpPr>
        <p:spPr>
          <a:xfrm>
            <a:off x="6622875" y="2962265"/>
            <a:ext cx="1507347" cy="80219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lang="es-ES" sz="1400" spc="-10" dirty="0">
                <a:solidFill>
                  <a:schemeClr val="tx1"/>
                </a:solidFill>
                <a:latin typeface="Arial"/>
                <a:cs typeface="Arial"/>
              </a:rPr>
              <a:t>Prácticas</a:t>
            </a:r>
            <a:endParaRPr lang="es-E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DDA47D8-2E23-DF2E-9D41-E0F7AE166CA9}"/>
              </a:ext>
            </a:extLst>
          </p:cNvPr>
          <p:cNvSpPr/>
          <p:nvPr/>
        </p:nvSpPr>
        <p:spPr>
          <a:xfrm>
            <a:off x="5469234" y="4681187"/>
            <a:ext cx="1507347" cy="80219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lang="es-ES" sz="1400" spc="-10" dirty="0">
                <a:solidFill>
                  <a:schemeClr val="tx1"/>
                </a:solidFill>
                <a:latin typeface="Arial"/>
                <a:cs typeface="Arial"/>
              </a:rPr>
              <a:t>Recién titulados</a:t>
            </a:r>
            <a:endParaRPr lang="es-E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AD5A811-959A-7714-A9F2-5B01E4970AD4}"/>
              </a:ext>
            </a:extLst>
          </p:cNvPr>
          <p:cNvSpPr/>
          <p:nvPr/>
        </p:nvSpPr>
        <p:spPr>
          <a:xfrm>
            <a:off x="7586097" y="4755186"/>
            <a:ext cx="1507347" cy="80219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lang="es-ES" sz="1400" spc="-10" dirty="0">
                <a:solidFill>
                  <a:schemeClr val="tx1"/>
                </a:solidFill>
                <a:latin typeface="Arial"/>
                <a:cs typeface="Arial"/>
              </a:rPr>
              <a:t>Estudios</a:t>
            </a:r>
            <a:endParaRPr lang="es-E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EDC49128-6646-122F-C2F9-60C90286705C}"/>
              </a:ext>
            </a:extLst>
          </p:cNvPr>
          <p:cNvSpPr/>
          <p:nvPr/>
        </p:nvSpPr>
        <p:spPr>
          <a:xfrm>
            <a:off x="7867583" y="3357984"/>
            <a:ext cx="534987" cy="1606681"/>
          </a:xfrm>
          <a:prstGeom prst="arc">
            <a:avLst>
              <a:gd name="adj1" fmla="val 16200000"/>
              <a:gd name="adj2" fmla="val 4375009"/>
            </a:avLst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DFAB1316-94DC-8B61-4901-8560B65521AC}"/>
              </a:ext>
            </a:extLst>
          </p:cNvPr>
          <p:cNvSpPr/>
          <p:nvPr/>
        </p:nvSpPr>
        <p:spPr>
          <a:xfrm flipH="1">
            <a:off x="6355381" y="3296361"/>
            <a:ext cx="534987" cy="1606681"/>
          </a:xfrm>
          <a:prstGeom prst="arc">
            <a:avLst>
              <a:gd name="adj1" fmla="val 16200000"/>
              <a:gd name="adj2" fmla="val 4437693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76401" y="-19050"/>
            <a:ext cx="7467599" cy="6191249"/>
            <a:chOff x="1687067" y="0"/>
            <a:chExt cx="7456932" cy="5588508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00783" y="0"/>
              <a:ext cx="7443216" cy="558850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7067" y="908303"/>
              <a:ext cx="7443216" cy="357073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6667" y="264482"/>
            <a:ext cx="58064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Procesos</a:t>
            </a:r>
            <a:r>
              <a:rPr spc="-9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selectivos</a:t>
            </a:r>
            <a:r>
              <a:rPr spc="-7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spc="-5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spc="-5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era</a:t>
            </a:r>
            <a:r>
              <a:rPr spc="-7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digital</a:t>
            </a:r>
          </a:p>
        </p:txBody>
      </p:sp>
      <p:sp>
        <p:nvSpPr>
          <p:cNvPr id="3" name="object 3"/>
          <p:cNvSpPr/>
          <p:nvPr/>
        </p:nvSpPr>
        <p:spPr>
          <a:xfrm>
            <a:off x="1932432" y="1097280"/>
            <a:ext cx="3639820" cy="311150"/>
          </a:xfrm>
          <a:custGeom>
            <a:avLst/>
            <a:gdLst/>
            <a:ahLst/>
            <a:cxnLst/>
            <a:rect l="l" t="t" r="r" b="b"/>
            <a:pathLst>
              <a:path w="3639820" h="311150">
                <a:moveTo>
                  <a:pt x="3608197" y="0"/>
                </a:moveTo>
                <a:lnTo>
                  <a:pt x="31115" y="0"/>
                </a:lnTo>
                <a:lnTo>
                  <a:pt x="19020" y="2450"/>
                </a:lnTo>
                <a:lnTo>
                  <a:pt x="9128" y="9128"/>
                </a:lnTo>
                <a:lnTo>
                  <a:pt x="2450" y="19020"/>
                </a:lnTo>
                <a:lnTo>
                  <a:pt x="0" y="31115"/>
                </a:lnTo>
                <a:lnTo>
                  <a:pt x="0" y="279781"/>
                </a:lnTo>
                <a:lnTo>
                  <a:pt x="2450" y="291875"/>
                </a:lnTo>
                <a:lnTo>
                  <a:pt x="9128" y="301767"/>
                </a:lnTo>
                <a:lnTo>
                  <a:pt x="19020" y="308445"/>
                </a:lnTo>
                <a:lnTo>
                  <a:pt x="31115" y="310896"/>
                </a:lnTo>
                <a:lnTo>
                  <a:pt x="3608197" y="310896"/>
                </a:lnTo>
                <a:lnTo>
                  <a:pt x="3620291" y="308445"/>
                </a:lnTo>
                <a:lnTo>
                  <a:pt x="3630183" y="301767"/>
                </a:lnTo>
                <a:lnTo>
                  <a:pt x="3636861" y="291875"/>
                </a:lnTo>
                <a:lnTo>
                  <a:pt x="3639312" y="279781"/>
                </a:lnTo>
                <a:lnTo>
                  <a:pt x="3639312" y="31115"/>
                </a:lnTo>
                <a:lnTo>
                  <a:pt x="3636861" y="19020"/>
                </a:lnTo>
                <a:lnTo>
                  <a:pt x="3630183" y="9128"/>
                </a:lnTo>
                <a:lnTo>
                  <a:pt x="3620291" y="2450"/>
                </a:lnTo>
                <a:lnTo>
                  <a:pt x="3608197" y="0"/>
                </a:lnTo>
                <a:close/>
              </a:path>
            </a:pathLst>
          </a:custGeom>
          <a:solidFill>
            <a:srgbClr val="E26D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47061" y="1116583"/>
            <a:ext cx="320929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Búsqueda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talento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empresas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290317" y="1401825"/>
            <a:ext cx="3006090" cy="2210435"/>
            <a:chOff x="2290317" y="1401825"/>
            <a:chExt cx="3006090" cy="2210435"/>
          </a:xfrm>
        </p:grpSpPr>
        <p:sp>
          <p:nvSpPr>
            <p:cNvPr id="6" name="object 6"/>
            <p:cNvSpPr/>
            <p:nvPr/>
          </p:nvSpPr>
          <p:spPr>
            <a:xfrm>
              <a:off x="2296667" y="1408175"/>
              <a:ext cx="255270" cy="476884"/>
            </a:xfrm>
            <a:custGeom>
              <a:avLst/>
              <a:gdLst/>
              <a:ahLst/>
              <a:cxnLst/>
              <a:rect l="l" t="t" r="r" b="b"/>
              <a:pathLst>
                <a:path w="255269" h="476885">
                  <a:moveTo>
                    <a:pt x="0" y="0"/>
                  </a:moveTo>
                  <a:lnTo>
                    <a:pt x="0" y="476631"/>
                  </a:lnTo>
                  <a:lnTo>
                    <a:pt x="254762" y="476631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51175" y="1709927"/>
              <a:ext cx="2426335" cy="349250"/>
            </a:xfrm>
            <a:custGeom>
              <a:avLst/>
              <a:gdLst/>
              <a:ahLst/>
              <a:cxnLst/>
              <a:rect l="l" t="t" r="r" b="b"/>
              <a:pathLst>
                <a:path w="2426335" h="349250">
                  <a:moveTo>
                    <a:pt x="2391283" y="0"/>
                  </a:moveTo>
                  <a:lnTo>
                    <a:pt x="34925" y="0"/>
                  </a:lnTo>
                  <a:lnTo>
                    <a:pt x="21324" y="2742"/>
                  </a:lnTo>
                  <a:lnTo>
                    <a:pt x="10223" y="10223"/>
                  </a:lnTo>
                  <a:lnTo>
                    <a:pt x="2742" y="21324"/>
                  </a:lnTo>
                  <a:lnTo>
                    <a:pt x="0" y="34925"/>
                  </a:lnTo>
                  <a:lnTo>
                    <a:pt x="0" y="314071"/>
                  </a:lnTo>
                  <a:lnTo>
                    <a:pt x="2742" y="327671"/>
                  </a:lnTo>
                  <a:lnTo>
                    <a:pt x="10223" y="338772"/>
                  </a:lnTo>
                  <a:lnTo>
                    <a:pt x="21324" y="346253"/>
                  </a:lnTo>
                  <a:lnTo>
                    <a:pt x="34925" y="348996"/>
                  </a:lnTo>
                  <a:lnTo>
                    <a:pt x="2391283" y="348996"/>
                  </a:lnTo>
                  <a:lnTo>
                    <a:pt x="2404883" y="346253"/>
                  </a:lnTo>
                  <a:lnTo>
                    <a:pt x="2415984" y="338772"/>
                  </a:lnTo>
                  <a:lnTo>
                    <a:pt x="2423465" y="327671"/>
                  </a:lnTo>
                  <a:lnTo>
                    <a:pt x="2426208" y="314071"/>
                  </a:lnTo>
                  <a:lnTo>
                    <a:pt x="2426208" y="34925"/>
                  </a:lnTo>
                  <a:lnTo>
                    <a:pt x="2423465" y="21324"/>
                  </a:lnTo>
                  <a:lnTo>
                    <a:pt x="2415984" y="10223"/>
                  </a:lnTo>
                  <a:lnTo>
                    <a:pt x="2404883" y="2742"/>
                  </a:lnTo>
                  <a:lnTo>
                    <a:pt x="2391283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96667" y="1408175"/>
              <a:ext cx="2680970" cy="1072515"/>
            </a:xfrm>
            <a:custGeom>
              <a:avLst/>
              <a:gdLst/>
              <a:ahLst/>
              <a:cxnLst/>
              <a:rect l="l" t="t" r="r" b="b"/>
              <a:pathLst>
                <a:path w="2680970" h="1072514">
                  <a:moveTo>
                    <a:pt x="254507" y="336676"/>
                  </a:moveTo>
                  <a:lnTo>
                    <a:pt x="257250" y="323076"/>
                  </a:lnTo>
                  <a:lnTo>
                    <a:pt x="264731" y="311975"/>
                  </a:lnTo>
                  <a:lnTo>
                    <a:pt x="275832" y="304494"/>
                  </a:lnTo>
                  <a:lnTo>
                    <a:pt x="289432" y="301751"/>
                  </a:lnTo>
                  <a:lnTo>
                    <a:pt x="2645791" y="301751"/>
                  </a:lnTo>
                  <a:lnTo>
                    <a:pt x="2659391" y="304494"/>
                  </a:lnTo>
                  <a:lnTo>
                    <a:pt x="2670492" y="311975"/>
                  </a:lnTo>
                  <a:lnTo>
                    <a:pt x="2677973" y="323076"/>
                  </a:lnTo>
                  <a:lnTo>
                    <a:pt x="2680716" y="336676"/>
                  </a:lnTo>
                  <a:lnTo>
                    <a:pt x="2680716" y="615823"/>
                  </a:lnTo>
                  <a:lnTo>
                    <a:pt x="2677973" y="629423"/>
                  </a:lnTo>
                  <a:lnTo>
                    <a:pt x="2670492" y="640524"/>
                  </a:lnTo>
                  <a:lnTo>
                    <a:pt x="2659391" y="648005"/>
                  </a:lnTo>
                  <a:lnTo>
                    <a:pt x="2645791" y="650748"/>
                  </a:lnTo>
                  <a:lnTo>
                    <a:pt x="289432" y="650748"/>
                  </a:lnTo>
                  <a:lnTo>
                    <a:pt x="275832" y="648005"/>
                  </a:lnTo>
                  <a:lnTo>
                    <a:pt x="264731" y="640524"/>
                  </a:lnTo>
                  <a:lnTo>
                    <a:pt x="257250" y="629423"/>
                  </a:lnTo>
                  <a:lnTo>
                    <a:pt x="254507" y="615823"/>
                  </a:lnTo>
                  <a:lnTo>
                    <a:pt x="254507" y="336676"/>
                  </a:lnTo>
                  <a:close/>
                </a:path>
                <a:path w="2680970" h="1072514">
                  <a:moveTo>
                    <a:pt x="0" y="0"/>
                  </a:moveTo>
                  <a:lnTo>
                    <a:pt x="0" y="1072007"/>
                  </a:lnTo>
                  <a:lnTo>
                    <a:pt x="258825" y="1072007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2546477" y="0"/>
                  </a:moveTo>
                  <a:lnTo>
                    <a:pt x="29082" y="0"/>
                  </a:lnTo>
                  <a:lnTo>
                    <a:pt x="17787" y="2293"/>
                  </a:lnTo>
                  <a:lnTo>
                    <a:pt x="8540" y="8540"/>
                  </a:lnTo>
                  <a:lnTo>
                    <a:pt x="2293" y="17787"/>
                  </a:lnTo>
                  <a:lnTo>
                    <a:pt x="0" y="29083"/>
                  </a:lnTo>
                  <a:lnTo>
                    <a:pt x="0" y="262001"/>
                  </a:lnTo>
                  <a:lnTo>
                    <a:pt x="2293" y="273296"/>
                  </a:lnTo>
                  <a:lnTo>
                    <a:pt x="8540" y="282543"/>
                  </a:lnTo>
                  <a:lnTo>
                    <a:pt x="17787" y="288790"/>
                  </a:lnTo>
                  <a:lnTo>
                    <a:pt x="29082" y="291084"/>
                  </a:lnTo>
                  <a:lnTo>
                    <a:pt x="2546477" y="291084"/>
                  </a:lnTo>
                  <a:lnTo>
                    <a:pt x="2557772" y="288790"/>
                  </a:lnTo>
                  <a:lnTo>
                    <a:pt x="2567019" y="282543"/>
                  </a:lnTo>
                  <a:lnTo>
                    <a:pt x="2573266" y="273296"/>
                  </a:lnTo>
                  <a:lnTo>
                    <a:pt x="2575560" y="262001"/>
                  </a:lnTo>
                  <a:lnTo>
                    <a:pt x="2575560" y="29083"/>
                  </a:lnTo>
                  <a:lnTo>
                    <a:pt x="2573266" y="17787"/>
                  </a:lnTo>
                  <a:lnTo>
                    <a:pt x="2567019" y="8540"/>
                  </a:lnTo>
                  <a:lnTo>
                    <a:pt x="2557772" y="2293"/>
                  </a:lnTo>
                  <a:lnTo>
                    <a:pt x="2546477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0" y="29083"/>
                  </a:moveTo>
                  <a:lnTo>
                    <a:pt x="2293" y="17787"/>
                  </a:lnTo>
                  <a:lnTo>
                    <a:pt x="8540" y="8540"/>
                  </a:lnTo>
                  <a:lnTo>
                    <a:pt x="17787" y="2293"/>
                  </a:lnTo>
                  <a:lnTo>
                    <a:pt x="29082" y="0"/>
                  </a:lnTo>
                  <a:lnTo>
                    <a:pt x="2546477" y="0"/>
                  </a:lnTo>
                  <a:lnTo>
                    <a:pt x="2557772" y="2293"/>
                  </a:lnTo>
                  <a:lnTo>
                    <a:pt x="2567019" y="8540"/>
                  </a:lnTo>
                  <a:lnTo>
                    <a:pt x="2573266" y="17787"/>
                  </a:lnTo>
                  <a:lnTo>
                    <a:pt x="2575560" y="29083"/>
                  </a:lnTo>
                  <a:lnTo>
                    <a:pt x="2575560" y="262001"/>
                  </a:lnTo>
                  <a:lnTo>
                    <a:pt x="2573266" y="273296"/>
                  </a:lnTo>
                  <a:lnTo>
                    <a:pt x="2567019" y="282543"/>
                  </a:lnTo>
                  <a:lnTo>
                    <a:pt x="2557772" y="288790"/>
                  </a:lnTo>
                  <a:lnTo>
                    <a:pt x="2546477" y="291084"/>
                  </a:lnTo>
                  <a:lnTo>
                    <a:pt x="29082" y="291084"/>
                  </a:lnTo>
                  <a:lnTo>
                    <a:pt x="17787" y="288790"/>
                  </a:lnTo>
                  <a:lnTo>
                    <a:pt x="8540" y="282543"/>
                  </a:lnTo>
                  <a:lnTo>
                    <a:pt x="2293" y="273296"/>
                  </a:lnTo>
                  <a:lnTo>
                    <a:pt x="0" y="262001"/>
                  </a:lnTo>
                  <a:lnTo>
                    <a:pt x="0" y="29083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6667" y="1408175"/>
              <a:ext cx="259079" cy="1870710"/>
            </a:xfrm>
            <a:custGeom>
              <a:avLst/>
              <a:gdLst/>
              <a:ahLst/>
              <a:cxnLst/>
              <a:rect l="l" t="t" r="r" b="b"/>
              <a:pathLst>
                <a:path w="259080" h="1870710">
                  <a:moveTo>
                    <a:pt x="0" y="0"/>
                  </a:moveTo>
                  <a:lnTo>
                    <a:pt x="0" y="1870583"/>
                  </a:lnTo>
                  <a:lnTo>
                    <a:pt x="258825" y="1870583"/>
                  </a:lnTo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2668651" y="0"/>
                  </a:moveTo>
                  <a:lnTo>
                    <a:pt x="65404" y="0"/>
                  </a:lnTo>
                  <a:lnTo>
                    <a:pt x="39915" y="5129"/>
                  </a:lnTo>
                  <a:lnTo>
                    <a:pt x="19129" y="19129"/>
                  </a:lnTo>
                  <a:lnTo>
                    <a:pt x="5129" y="39915"/>
                  </a:lnTo>
                  <a:lnTo>
                    <a:pt x="0" y="65404"/>
                  </a:lnTo>
                  <a:lnTo>
                    <a:pt x="0" y="588390"/>
                  </a:lnTo>
                  <a:lnTo>
                    <a:pt x="5129" y="613880"/>
                  </a:lnTo>
                  <a:lnTo>
                    <a:pt x="19129" y="634666"/>
                  </a:lnTo>
                  <a:lnTo>
                    <a:pt x="39915" y="648666"/>
                  </a:lnTo>
                  <a:lnTo>
                    <a:pt x="65404" y="653796"/>
                  </a:lnTo>
                  <a:lnTo>
                    <a:pt x="2668651" y="653796"/>
                  </a:lnTo>
                  <a:lnTo>
                    <a:pt x="2694140" y="648666"/>
                  </a:lnTo>
                  <a:lnTo>
                    <a:pt x="2714926" y="634666"/>
                  </a:lnTo>
                  <a:lnTo>
                    <a:pt x="2728926" y="613880"/>
                  </a:lnTo>
                  <a:lnTo>
                    <a:pt x="2734055" y="588390"/>
                  </a:lnTo>
                  <a:lnTo>
                    <a:pt x="2734055" y="65404"/>
                  </a:lnTo>
                  <a:lnTo>
                    <a:pt x="2728926" y="39915"/>
                  </a:lnTo>
                  <a:lnTo>
                    <a:pt x="2714926" y="19129"/>
                  </a:lnTo>
                  <a:lnTo>
                    <a:pt x="2694140" y="5129"/>
                  </a:lnTo>
                  <a:lnTo>
                    <a:pt x="2668651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0" y="65404"/>
                  </a:moveTo>
                  <a:lnTo>
                    <a:pt x="5129" y="39915"/>
                  </a:lnTo>
                  <a:lnTo>
                    <a:pt x="19129" y="19129"/>
                  </a:lnTo>
                  <a:lnTo>
                    <a:pt x="39915" y="5129"/>
                  </a:lnTo>
                  <a:lnTo>
                    <a:pt x="65404" y="0"/>
                  </a:lnTo>
                  <a:lnTo>
                    <a:pt x="2668651" y="0"/>
                  </a:lnTo>
                  <a:lnTo>
                    <a:pt x="2694140" y="5129"/>
                  </a:lnTo>
                  <a:lnTo>
                    <a:pt x="2714926" y="19129"/>
                  </a:lnTo>
                  <a:lnTo>
                    <a:pt x="2728926" y="39915"/>
                  </a:lnTo>
                  <a:lnTo>
                    <a:pt x="2734055" y="65404"/>
                  </a:lnTo>
                  <a:lnTo>
                    <a:pt x="2734055" y="588390"/>
                  </a:lnTo>
                  <a:lnTo>
                    <a:pt x="2728926" y="613880"/>
                  </a:lnTo>
                  <a:lnTo>
                    <a:pt x="2714926" y="634666"/>
                  </a:lnTo>
                  <a:lnTo>
                    <a:pt x="2694140" y="648666"/>
                  </a:lnTo>
                  <a:lnTo>
                    <a:pt x="2668651" y="653796"/>
                  </a:lnTo>
                  <a:lnTo>
                    <a:pt x="65404" y="653796"/>
                  </a:lnTo>
                  <a:lnTo>
                    <a:pt x="39915" y="648666"/>
                  </a:lnTo>
                  <a:lnTo>
                    <a:pt x="19129" y="634666"/>
                  </a:lnTo>
                  <a:lnTo>
                    <a:pt x="5129" y="613880"/>
                  </a:lnTo>
                  <a:lnTo>
                    <a:pt x="0" y="588390"/>
                  </a:lnTo>
                  <a:lnTo>
                    <a:pt x="0" y="65404"/>
                  </a:lnTo>
                  <a:close/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560958" y="1748104"/>
            <a:ext cx="2560320" cy="17703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944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Redes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sociales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0"/>
              </a:spcBef>
            </a:pPr>
            <a:endParaRPr sz="1400" dirty="0">
              <a:latin typeface="Arial MT"/>
              <a:cs typeface="Arial MT"/>
            </a:endParaRPr>
          </a:p>
          <a:p>
            <a:pPr marL="153670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Reclutamiento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automatizado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400" dirty="0">
              <a:latin typeface="Arial MT"/>
              <a:cs typeface="Arial MT"/>
            </a:endParaRPr>
          </a:p>
          <a:p>
            <a:pPr marL="166370" algn="ctr">
              <a:lnSpc>
                <a:spcPts val="1565"/>
              </a:lnSpc>
            </a:pPr>
            <a:r>
              <a:rPr sz="1400" dirty="0">
                <a:latin typeface="Arial MT"/>
                <a:cs typeface="Arial MT"/>
              </a:rPr>
              <a:t>Entrevistas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personales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y</a:t>
            </a:r>
            <a:endParaRPr sz="1400" dirty="0">
              <a:latin typeface="Arial MT"/>
              <a:cs typeface="Arial MT"/>
            </a:endParaRPr>
          </a:p>
          <a:p>
            <a:pPr marL="165735" algn="ctr">
              <a:lnSpc>
                <a:spcPts val="1565"/>
              </a:lnSpc>
            </a:pPr>
            <a:r>
              <a:rPr sz="1400" dirty="0" err="1">
                <a:latin typeface="Arial MT"/>
                <a:cs typeface="Arial MT"/>
              </a:rPr>
              <a:t>evaluaciones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i="1" dirty="0">
                <a:latin typeface="Arial MT"/>
                <a:cs typeface="Arial MT"/>
              </a:rPr>
              <a:t>on</a:t>
            </a:r>
            <a:r>
              <a:rPr sz="1400" i="1" spc="-20" dirty="0">
                <a:latin typeface="Arial MT"/>
                <a:cs typeface="Arial MT"/>
              </a:rPr>
              <a:t>line</a:t>
            </a:r>
            <a:endParaRPr sz="1400" i="1" dirty="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979676" y="3870959"/>
            <a:ext cx="3046730" cy="386080"/>
          </a:xfrm>
          <a:custGeom>
            <a:avLst/>
            <a:gdLst/>
            <a:ahLst/>
            <a:cxnLst/>
            <a:rect l="l" t="t" r="r" b="b"/>
            <a:pathLst>
              <a:path w="3046729" h="386079">
                <a:moveTo>
                  <a:pt x="3007868" y="0"/>
                </a:moveTo>
                <a:lnTo>
                  <a:pt x="38607" y="0"/>
                </a:lnTo>
                <a:lnTo>
                  <a:pt x="23574" y="3032"/>
                </a:lnTo>
                <a:lnTo>
                  <a:pt x="11303" y="11302"/>
                </a:lnTo>
                <a:lnTo>
                  <a:pt x="3032" y="23574"/>
                </a:lnTo>
                <a:lnTo>
                  <a:pt x="0" y="38607"/>
                </a:lnTo>
                <a:lnTo>
                  <a:pt x="0" y="346963"/>
                </a:lnTo>
                <a:lnTo>
                  <a:pt x="3032" y="361997"/>
                </a:lnTo>
                <a:lnTo>
                  <a:pt x="11302" y="374268"/>
                </a:lnTo>
                <a:lnTo>
                  <a:pt x="23574" y="382539"/>
                </a:lnTo>
                <a:lnTo>
                  <a:pt x="38607" y="385571"/>
                </a:lnTo>
                <a:lnTo>
                  <a:pt x="3007868" y="385571"/>
                </a:lnTo>
                <a:lnTo>
                  <a:pt x="3022901" y="382539"/>
                </a:lnTo>
                <a:lnTo>
                  <a:pt x="3035173" y="374269"/>
                </a:lnTo>
                <a:lnTo>
                  <a:pt x="3043443" y="361997"/>
                </a:lnTo>
                <a:lnTo>
                  <a:pt x="3046476" y="346963"/>
                </a:lnTo>
                <a:lnTo>
                  <a:pt x="3046476" y="38607"/>
                </a:lnTo>
                <a:lnTo>
                  <a:pt x="3043443" y="23574"/>
                </a:lnTo>
                <a:lnTo>
                  <a:pt x="3035173" y="11303"/>
                </a:lnTo>
                <a:lnTo>
                  <a:pt x="3022901" y="3032"/>
                </a:lnTo>
                <a:lnTo>
                  <a:pt x="3007868" y="0"/>
                </a:lnTo>
                <a:close/>
              </a:path>
            </a:pathLst>
          </a:custGeom>
          <a:solidFill>
            <a:srgbClr val="E26D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42717" y="3927728"/>
            <a:ext cx="21221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Acceso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público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621026" y="5635497"/>
            <a:ext cx="2250440" cy="332740"/>
            <a:chOff x="2621026" y="5635497"/>
            <a:chExt cx="2250440" cy="332740"/>
          </a:xfrm>
        </p:grpSpPr>
        <p:sp>
          <p:nvSpPr>
            <p:cNvPr id="18" name="object 18"/>
            <p:cNvSpPr/>
            <p:nvPr/>
          </p:nvSpPr>
          <p:spPr>
            <a:xfrm>
              <a:off x="2627376" y="5641847"/>
              <a:ext cx="2237740" cy="320040"/>
            </a:xfrm>
            <a:custGeom>
              <a:avLst/>
              <a:gdLst/>
              <a:ahLst/>
              <a:cxnLst/>
              <a:rect l="l" t="t" r="r" b="b"/>
              <a:pathLst>
                <a:path w="2237740" h="320039">
                  <a:moveTo>
                    <a:pt x="2205228" y="0"/>
                  </a:moveTo>
                  <a:lnTo>
                    <a:pt x="32004" y="0"/>
                  </a:lnTo>
                  <a:lnTo>
                    <a:pt x="19556" y="2514"/>
                  </a:lnTo>
                  <a:lnTo>
                    <a:pt x="9382" y="9372"/>
                  </a:lnTo>
                  <a:lnTo>
                    <a:pt x="2518" y="19545"/>
                  </a:lnTo>
                  <a:lnTo>
                    <a:pt x="0" y="32003"/>
                  </a:lnTo>
                  <a:lnTo>
                    <a:pt x="0" y="288035"/>
                  </a:lnTo>
                  <a:lnTo>
                    <a:pt x="2518" y="300494"/>
                  </a:lnTo>
                  <a:lnTo>
                    <a:pt x="9382" y="310667"/>
                  </a:lnTo>
                  <a:lnTo>
                    <a:pt x="19556" y="317525"/>
                  </a:lnTo>
                  <a:lnTo>
                    <a:pt x="32004" y="320039"/>
                  </a:lnTo>
                  <a:lnTo>
                    <a:pt x="2205228" y="320039"/>
                  </a:lnTo>
                  <a:lnTo>
                    <a:pt x="2217675" y="317525"/>
                  </a:lnTo>
                  <a:lnTo>
                    <a:pt x="2227849" y="310667"/>
                  </a:lnTo>
                  <a:lnTo>
                    <a:pt x="2234713" y="300494"/>
                  </a:lnTo>
                  <a:lnTo>
                    <a:pt x="2237232" y="288035"/>
                  </a:lnTo>
                  <a:lnTo>
                    <a:pt x="2237232" y="32003"/>
                  </a:lnTo>
                  <a:lnTo>
                    <a:pt x="2234713" y="19545"/>
                  </a:lnTo>
                  <a:lnTo>
                    <a:pt x="2227849" y="9372"/>
                  </a:lnTo>
                  <a:lnTo>
                    <a:pt x="2217675" y="2514"/>
                  </a:lnTo>
                  <a:lnTo>
                    <a:pt x="2205228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27376" y="5641847"/>
              <a:ext cx="2237740" cy="320040"/>
            </a:xfrm>
            <a:custGeom>
              <a:avLst/>
              <a:gdLst/>
              <a:ahLst/>
              <a:cxnLst/>
              <a:rect l="l" t="t" r="r" b="b"/>
              <a:pathLst>
                <a:path w="2237740" h="320039">
                  <a:moveTo>
                    <a:pt x="0" y="32003"/>
                  </a:moveTo>
                  <a:lnTo>
                    <a:pt x="2518" y="19545"/>
                  </a:lnTo>
                  <a:lnTo>
                    <a:pt x="9382" y="9372"/>
                  </a:lnTo>
                  <a:lnTo>
                    <a:pt x="19556" y="2514"/>
                  </a:lnTo>
                  <a:lnTo>
                    <a:pt x="32004" y="0"/>
                  </a:lnTo>
                  <a:lnTo>
                    <a:pt x="2205228" y="0"/>
                  </a:lnTo>
                  <a:lnTo>
                    <a:pt x="2217675" y="2514"/>
                  </a:lnTo>
                  <a:lnTo>
                    <a:pt x="2227849" y="9372"/>
                  </a:lnTo>
                  <a:lnTo>
                    <a:pt x="2234713" y="19545"/>
                  </a:lnTo>
                  <a:lnTo>
                    <a:pt x="2237232" y="32003"/>
                  </a:lnTo>
                  <a:lnTo>
                    <a:pt x="2237232" y="288035"/>
                  </a:lnTo>
                  <a:lnTo>
                    <a:pt x="2234713" y="300494"/>
                  </a:lnTo>
                  <a:lnTo>
                    <a:pt x="2227849" y="310667"/>
                  </a:lnTo>
                  <a:lnTo>
                    <a:pt x="2217675" y="317525"/>
                  </a:lnTo>
                  <a:lnTo>
                    <a:pt x="2205228" y="320039"/>
                  </a:lnTo>
                  <a:lnTo>
                    <a:pt x="32004" y="320039"/>
                  </a:lnTo>
                  <a:lnTo>
                    <a:pt x="19556" y="317525"/>
                  </a:lnTo>
                  <a:lnTo>
                    <a:pt x="9382" y="310667"/>
                  </a:lnTo>
                  <a:lnTo>
                    <a:pt x="2518" y="300494"/>
                  </a:lnTo>
                  <a:lnTo>
                    <a:pt x="0" y="288035"/>
                  </a:lnTo>
                  <a:lnTo>
                    <a:pt x="0" y="32003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945638" y="5666943"/>
            <a:ext cx="16021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Arial MT"/>
                <a:cs typeface="Arial MT"/>
              </a:rPr>
              <a:t>Concurso-oposición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621026" y="4498594"/>
            <a:ext cx="1654175" cy="331470"/>
            <a:chOff x="2621026" y="4498594"/>
            <a:chExt cx="1654175" cy="331470"/>
          </a:xfrm>
        </p:grpSpPr>
        <p:sp>
          <p:nvSpPr>
            <p:cNvPr id="22" name="object 22"/>
            <p:cNvSpPr/>
            <p:nvPr/>
          </p:nvSpPr>
          <p:spPr>
            <a:xfrm>
              <a:off x="2627376" y="4504944"/>
              <a:ext cx="1641475" cy="318770"/>
            </a:xfrm>
            <a:custGeom>
              <a:avLst/>
              <a:gdLst/>
              <a:ahLst/>
              <a:cxnLst/>
              <a:rect l="l" t="t" r="r" b="b"/>
              <a:pathLst>
                <a:path w="1641475" h="318770">
                  <a:moveTo>
                    <a:pt x="1609471" y="0"/>
                  </a:moveTo>
                  <a:lnTo>
                    <a:pt x="31876" y="0"/>
                  </a:lnTo>
                  <a:lnTo>
                    <a:pt x="19448" y="2498"/>
                  </a:lnTo>
                  <a:lnTo>
                    <a:pt x="9318" y="9318"/>
                  </a:lnTo>
                  <a:lnTo>
                    <a:pt x="2498" y="19448"/>
                  </a:lnTo>
                  <a:lnTo>
                    <a:pt x="0" y="31876"/>
                  </a:lnTo>
                  <a:lnTo>
                    <a:pt x="0" y="286638"/>
                  </a:lnTo>
                  <a:lnTo>
                    <a:pt x="2498" y="299067"/>
                  </a:lnTo>
                  <a:lnTo>
                    <a:pt x="9318" y="309197"/>
                  </a:lnTo>
                  <a:lnTo>
                    <a:pt x="19448" y="316017"/>
                  </a:lnTo>
                  <a:lnTo>
                    <a:pt x="31876" y="318515"/>
                  </a:lnTo>
                  <a:lnTo>
                    <a:pt x="1609471" y="318515"/>
                  </a:lnTo>
                  <a:lnTo>
                    <a:pt x="1621899" y="316017"/>
                  </a:lnTo>
                  <a:lnTo>
                    <a:pt x="1632029" y="309197"/>
                  </a:lnTo>
                  <a:lnTo>
                    <a:pt x="1638849" y="299067"/>
                  </a:lnTo>
                  <a:lnTo>
                    <a:pt x="1641348" y="286638"/>
                  </a:lnTo>
                  <a:lnTo>
                    <a:pt x="1641348" y="31876"/>
                  </a:lnTo>
                  <a:lnTo>
                    <a:pt x="1638849" y="19448"/>
                  </a:lnTo>
                  <a:lnTo>
                    <a:pt x="1632029" y="9318"/>
                  </a:lnTo>
                  <a:lnTo>
                    <a:pt x="1621899" y="2498"/>
                  </a:lnTo>
                  <a:lnTo>
                    <a:pt x="1609471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627376" y="4504944"/>
              <a:ext cx="1641475" cy="318770"/>
            </a:xfrm>
            <a:custGeom>
              <a:avLst/>
              <a:gdLst/>
              <a:ahLst/>
              <a:cxnLst/>
              <a:rect l="l" t="t" r="r" b="b"/>
              <a:pathLst>
                <a:path w="1641475" h="318770">
                  <a:moveTo>
                    <a:pt x="0" y="31876"/>
                  </a:moveTo>
                  <a:lnTo>
                    <a:pt x="2498" y="19448"/>
                  </a:lnTo>
                  <a:lnTo>
                    <a:pt x="9318" y="9318"/>
                  </a:lnTo>
                  <a:lnTo>
                    <a:pt x="19448" y="2498"/>
                  </a:lnTo>
                  <a:lnTo>
                    <a:pt x="31876" y="0"/>
                  </a:lnTo>
                  <a:lnTo>
                    <a:pt x="1609471" y="0"/>
                  </a:lnTo>
                  <a:lnTo>
                    <a:pt x="1621899" y="2498"/>
                  </a:lnTo>
                  <a:lnTo>
                    <a:pt x="1632029" y="9318"/>
                  </a:lnTo>
                  <a:lnTo>
                    <a:pt x="1638849" y="19448"/>
                  </a:lnTo>
                  <a:lnTo>
                    <a:pt x="1641348" y="31876"/>
                  </a:lnTo>
                  <a:lnTo>
                    <a:pt x="1641348" y="286638"/>
                  </a:lnTo>
                  <a:lnTo>
                    <a:pt x="1638849" y="299067"/>
                  </a:lnTo>
                  <a:lnTo>
                    <a:pt x="1632029" y="309197"/>
                  </a:lnTo>
                  <a:lnTo>
                    <a:pt x="1621899" y="316017"/>
                  </a:lnTo>
                  <a:lnTo>
                    <a:pt x="1609471" y="318515"/>
                  </a:lnTo>
                  <a:lnTo>
                    <a:pt x="31876" y="318515"/>
                  </a:lnTo>
                  <a:lnTo>
                    <a:pt x="19448" y="316017"/>
                  </a:lnTo>
                  <a:lnTo>
                    <a:pt x="9318" y="309197"/>
                  </a:lnTo>
                  <a:lnTo>
                    <a:pt x="2498" y="299067"/>
                  </a:lnTo>
                  <a:lnTo>
                    <a:pt x="0" y="286638"/>
                  </a:lnTo>
                  <a:lnTo>
                    <a:pt x="0" y="31876"/>
                  </a:lnTo>
                  <a:close/>
                </a:path>
              </a:pathLst>
            </a:custGeom>
            <a:ln w="12699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2642616" y="5062728"/>
            <a:ext cx="1836420" cy="311150"/>
          </a:xfrm>
          <a:custGeom>
            <a:avLst/>
            <a:gdLst/>
            <a:ahLst/>
            <a:cxnLst/>
            <a:rect l="l" t="t" r="r" b="b"/>
            <a:pathLst>
              <a:path w="1836420" h="311150">
                <a:moveTo>
                  <a:pt x="1805305" y="0"/>
                </a:moveTo>
                <a:lnTo>
                  <a:pt x="31114" y="0"/>
                </a:lnTo>
                <a:lnTo>
                  <a:pt x="19020" y="2450"/>
                </a:lnTo>
                <a:lnTo>
                  <a:pt x="9128" y="9128"/>
                </a:lnTo>
                <a:lnTo>
                  <a:pt x="2450" y="19020"/>
                </a:lnTo>
                <a:lnTo>
                  <a:pt x="0" y="31115"/>
                </a:lnTo>
                <a:lnTo>
                  <a:pt x="0" y="279781"/>
                </a:lnTo>
                <a:lnTo>
                  <a:pt x="2450" y="291875"/>
                </a:lnTo>
                <a:lnTo>
                  <a:pt x="9128" y="301767"/>
                </a:lnTo>
                <a:lnTo>
                  <a:pt x="19020" y="308445"/>
                </a:lnTo>
                <a:lnTo>
                  <a:pt x="31114" y="310896"/>
                </a:lnTo>
                <a:lnTo>
                  <a:pt x="1805305" y="310896"/>
                </a:lnTo>
                <a:lnTo>
                  <a:pt x="1817399" y="308445"/>
                </a:lnTo>
                <a:lnTo>
                  <a:pt x="1827291" y="301767"/>
                </a:lnTo>
                <a:lnTo>
                  <a:pt x="1833969" y="291875"/>
                </a:lnTo>
                <a:lnTo>
                  <a:pt x="1836420" y="279781"/>
                </a:lnTo>
                <a:lnTo>
                  <a:pt x="1836420" y="31115"/>
                </a:lnTo>
                <a:lnTo>
                  <a:pt x="1833969" y="19020"/>
                </a:lnTo>
                <a:lnTo>
                  <a:pt x="1827291" y="9128"/>
                </a:lnTo>
                <a:lnTo>
                  <a:pt x="1817399" y="2450"/>
                </a:lnTo>
                <a:lnTo>
                  <a:pt x="1805305" y="0"/>
                </a:lnTo>
                <a:close/>
              </a:path>
            </a:pathLst>
          </a:custGeom>
          <a:solidFill>
            <a:srgbClr val="FFCC99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object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29022"/>
              </p:ext>
            </p:extLst>
          </p:nvPr>
        </p:nvGraphicFramePr>
        <p:xfrm>
          <a:off x="2273561" y="4256532"/>
          <a:ext cx="2194559" cy="1693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2131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Arial MT"/>
                          <a:cs typeface="Arial MT"/>
                        </a:rPr>
                        <a:t>Oposiciones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B w="19050">
                      <a:solidFill>
                        <a:srgbClr val="E26D0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5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T w="12700">
                      <a:solidFill>
                        <a:srgbClr val="E26D03"/>
                      </a:solidFill>
                      <a:prstDash val="solid"/>
                    </a:lnT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1280" marB="0">
                    <a:lnB w="19050">
                      <a:solidFill>
                        <a:srgbClr val="E26D0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9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T w="12700">
                      <a:solidFill>
                        <a:srgbClr val="E26D03"/>
                      </a:solidFill>
                      <a:prstDash val="solid"/>
                    </a:lnT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Concurso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méritos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E26D03"/>
                      </a:solidFill>
                      <a:prstDash val="solid"/>
                    </a:lnL>
                    <a:lnR w="28575">
                      <a:solidFill>
                        <a:srgbClr val="E26D03"/>
                      </a:solidFill>
                      <a:prstDash val="solid"/>
                    </a:lnR>
                    <a:lnT w="19050">
                      <a:solidFill>
                        <a:srgbClr val="E26D03"/>
                      </a:solidFill>
                      <a:prstDash val="solid"/>
                    </a:lnT>
                    <a:lnB w="19050">
                      <a:solidFill>
                        <a:srgbClr val="E26D0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57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T w="12700">
                      <a:solidFill>
                        <a:srgbClr val="E26D03"/>
                      </a:solidFill>
                      <a:prstDash val="solid"/>
                    </a:lnT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020" marB="0">
                    <a:lnL w="12700">
                      <a:solidFill>
                        <a:srgbClr val="E26D03"/>
                      </a:solidFill>
                      <a:prstDash val="solid"/>
                    </a:lnL>
                    <a:lnR w="28575">
                      <a:solidFill>
                        <a:srgbClr val="E26D03"/>
                      </a:solidFill>
                      <a:prstDash val="solid"/>
                    </a:lnR>
                    <a:lnT w="19050">
                      <a:solidFill>
                        <a:srgbClr val="E26D03"/>
                      </a:solidFill>
                      <a:prstDash val="solid"/>
                    </a:lnT>
                    <a:lnB w="19050">
                      <a:solidFill>
                        <a:srgbClr val="E26D0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T w="12700">
                      <a:solidFill>
                        <a:srgbClr val="E26D03"/>
                      </a:solidFill>
                      <a:prstDash val="solid"/>
                    </a:lnT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E26D03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3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E26D03"/>
                      </a:solidFill>
                      <a:prstDash val="solid"/>
                    </a:lnL>
                    <a:lnT w="12700">
                      <a:solidFill>
                        <a:srgbClr val="E26D03"/>
                      </a:solidFill>
                      <a:prstDash val="solid"/>
                    </a:lnT>
                    <a:lnB w="12700">
                      <a:solidFill>
                        <a:srgbClr val="E26D03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E26D03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E26D03"/>
                      </a:solidFill>
                      <a:prstDash val="solid"/>
                    </a:lnR>
                    <a:lnT w="12700">
                      <a:solidFill>
                        <a:srgbClr val="E26D03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E26D03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6" name="object 26"/>
          <p:cNvGrpSpPr/>
          <p:nvPr/>
        </p:nvGrpSpPr>
        <p:grpSpPr>
          <a:xfrm>
            <a:off x="4646421" y="4747005"/>
            <a:ext cx="1957705" cy="922655"/>
            <a:chOff x="4646421" y="4747005"/>
            <a:chExt cx="1957705" cy="922655"/>
          </a:xfrm>
        </p:grpSpPr>
        <p:sp>
          <p:nvSpPr>
            <p:cNvPr id="27" name="object 27"/>
            <p:cNvSpPr/>
            <p:nvPr/>
          </p:nvSpPr>
          <p:spPr>
            <a:xfrm>
              <a:off x="4652771" y="4753355"/>
              <a:ext cx="1945005" cy="909955"/>
            </a:xfrm>
            <a:custGeom>
              <a:avLst/>
              <a:gdLst/>
              <a:ahLst/>
              <a:cxnLst/>
              <a:rect l="l" t="t" r="r" b="b"/>
              <a:pathLst>
                <a:path w="1945004" h="909954">
                  <a:moveTo>
                    <a:pt x="972312" y="0"/>
                  </a:moveTo>
                  <a:lnTo>
                    <a:pt x="908386" y="967"/>
                  </a:lnTo>
                  <a:lnTo>
                    <a:pt x="845564" y="3831"/>
                  </a:lnTo>
                  <a:lnTo>
                    <a:pt x="783973" y="8530"/>
                  </a:lnTo>
                  <a:lnTo>
                    <a:pt x="723743" y="15004"/>
                  </a:lnTo>
                  <a:lnTo>
                    <a:pt x="665000" y="23195"/>
                  </a:lnTo>
                  <a:lnTo>
                    <a:pt x="607874" y="33041"/>
                  </a:lnTo>
                  <a:lnTo>
                    <a:pt x="552491" y="44482"/>
                  </a:lnTo>
                  <a:lnTo>
                    <a:pt x="498982" y="57460"/>
                  </a:lnTo>
                  <a:lnTo>
                    <a:pt x="447473" y="71913"/>
                  </a:lnTo>
                  <a:lnTo>
                    <a:pt x="398093" y="87782"/>
                  </a:lnTo>
                  <a:lnTo>
                    <a:pt x="350970" y="105007"/>
                  </a:lnTo>
                  <a:lnTo>
                    <a:pt x="306232" y="123527"/>
                  </a:lnTo>
                  <a:lnTo>
                    <a:pt x="264007" y="143283"/>
                  </a:lnTo>
                  <a:lnTo>
                    <a:pt x="224424" y="164215"/>
                  </a:lnTo>
                  <a:lnTo>
                    <a:pt x="187610" y="186263"/>
                  </a:lnTo>
                  <a:lnTo>
                    <a:pt x="153694" y="209366"/>
                  </a:lnTo>
                  <a:lnTo>
                    <a:pt x="122804" y="233466"/>
                  </a:lnTo>
                  <a:lnTo>
                    <a:pt x="70615" y="284412"/>
                  </a:lnTo>
                  <a:lnTo>
                    <a:pt x="32068" y="338622"/>
                  </a:lnTo>
                  <a:lnTo>
                    <a:pt x="8187" y="395616"/>
                  </a:lnTo>
                  <a:lnTo>
                    <a:pt x="0" y="454914"/>
                  </a:lnTo>
                  <a:lnTo>
                    <a:pt x="2068" y="484820"/>
                  </a:lnTo>
                  <a:lnTo>
                    <a:pt x="18230" y="543026"/>
                  </a:lnTo>
                  <a:lnTo>
                    <a:pt x="49572" y="598688"/>
                  </a:lnTo>
                  <a:lnTo>
                    <a:pt x="95069" y="651326"/>
                  </a:lnTo>
                  <a:lnTo>
                    <a:pt x="153694" y="700461"/>
                  </a:lnTo>
                  <a:lnTo>
                    <a:pt x="187610" y="723564"/>
                  </a:lnTo>
                  <a:lnTo>
                    <a:pt x="224424" y="745612"/>
                  </a:lnTo>
                  <a:lnTo>
                    <a:pt x="264007" y="766544"/>
                  </a:lnTo>
                  <a:lnTo>
                    <a:pt x="306232" y="786300"/>
                  </a:lnTo>
                  <a:lnTo>
                    <a:pt x="350970" y="804820"/>
                  </a:lnTo>
                  <a:lnTo>
                    <a:pt x="398093" y="822045"/>
                  </a:lnTo>
                  <a:lnTo>
                    <a:pt x="447473" y="837914"/>
                  </a:lnTo>
                  <a:lnTo>
                    <a:pt x="498982" y="852367"/>
                  </a:lnTo>
                  <a:lnTo>
                    <a:pt x="552491" y="865345"/>
                  </a:lnTo>
                  <a:lnTo>
                    <a:pt x="607874" y="876786"/>
                  </a:lnTo>
                  <a:lnTo>
                    <a:pt x="665000" y="886632"/>
                  </a:lnTo>
                  <a:lnTo>
                    <a:pt x="723743" y="894823"/>
                  </a:lnTo>
                  <a:lnTo>
                    <a:pt x="783973" y="901297"/>
                  </a:lnTo>
                  <a:lnTo>
                    <a:pt x="845564" y="905996"/>
                  </a:lnTo>
                  <a:lnTo>
                    <a:pt x="908386" y="908860"/>
                  </a:lnTo>
                  <a:lnTo>
                    <a:pt x="972312" y="909828"/>
                  </a:lnTo>
                  <a:lnTo>
                    <a:pt x="1036237" y="908860"/>
                  </a:lnTo>
                  <a:lnTo>
                    <a:pt x="1099059" y="905996"/>
                  </a:lnTo>
                  <a:lnTo>
                    <a:pt x="1160650" y="901297"/>
                  </a:lnTo>
                  <a:lnTo>
                    <a:pt x="1220880" y="894823"/>
                  </a:lnTo>
                  <a:lnTo>
                    <a:pt x="1279623" y="886632"/>
                  </a:lnTo>
                  <a:lnTo>
                    <a:pt x="1336749" y="876786"/>
                  </a:lnTo>
                  <a:lnTo>
                    <a:pt x="1392132" y="865345"/>
                  </a:lnTo>
                  <a:lnTo>
                    <a:pt x="1445641" y="852367"/>
                  </a:lnTo>
                  <a:lnTo>
                    <a:pt x="1497150" y="837914"/>
                  </a:lnTo>
                  <a:lnTo>
                    <a:pt x="1546530" y="822045"/>
                  </a:lnTo>
                  <a:lnTo>
                    <a:pt x="1593653" y="804820"/>
                  </a:lnTo>
                  <a:lnTo>
                    <a:pt x="1638391" y="786300"/>
                  </a:lnTo>
                  <a:lnTo>
                    <a:pt x="1680616" y="766544"/>
                  </a:lnTo>
                  <a:lnTo>
                    <a:pt x="1720199" y="745612"/>
                  </a:lnTo>
                  <a:lnTo>
                    <a:pt x="1757013" y="723564"/>
                  </a:lnTo>
                  <a:lnTo>
                    <a:pt x="1790929" y="700461"/>
                  </a:lnTo>
                  <a:lnTo>
                    <a:pt x="1821819" y="676361"/>
                  </a:lnTo>
                  <a:lnTo>
                    <a:pt x="1874008" y="625415"/>
                  </a:lnTo>
                  <a:lnTo>
                    <a:pt x="1912555" y="571205"/>
                  </a:lnTo>
                  <a:lnTo>
                    <a:pt x="1936436" y="514211"/>
                  </a:lnTo>
                  <a:lnTo>
                    <a:pt x="1944624" y="454914"/>
                  </a:lnTo>
                  <a:lnTo>
                    <a:pt x="1942555" y="425007"/>
                  </a:lnTo>
                  <a:lnTo>
                    <a:pt x="1926393" y="366801"/>
                  </a:lnTo>
                  <a:lnTo>
                    <a:pt x="1895051" y="311139"/>
                  </a:lnTo>
                  <a:lnTo>
                    <a:pt x="1849554" y="258501"/>
                  </a:lnTo>
                  <a:lnTo>
                    <a:pt x="1790929" y="209366"/>
                  </a:lnTo>
                  <a:lnTo>
                    <a:pt x="1757013" y="186263"/>
                  </a:lnTo>
                  <a:lnTo>
                    <a:pt x="1720199" y="164215"/>
                  </a:lnTo>
                  <a:lnTo>
                    <a:pt x="1680616" y="143283"/>
                  </a:lnTo>
                  <a:lnTo>
                    <a:pt x="1638391" y="123527"/>
                  </a:lnTo>
                  <a:lnTo>
                    <a:pt x="1593653" y="105007"/>
                  </a:lnTo>
                  <a:lnTo>
                    <a:pt x="1546530" y="87782"/>
                  </a:lnTo>
                  <a:lnTo>
                    <a:pt x="1497150" y="71913"/>
                  </a:lnTo>
                  <a:lnTo>
                    <a:pt x="1445641" y="57460"/>
                  </a:lnTo>
                  <a:lnTo>
                    <a:pt x="1392132" y="44482"/>
                  </a:lnTo>
                  <a:lnTo>
                    <a:pt x="1336749" y="33041"/>
                  </a:lnTo>
                  <a:lnTo>
                    <a:pt x="1279623" y="23195"/>
                  </a:lnTo>
                  <a:lnTo>
                    <a:pt x="1220880" y="15004"/>
                  </a:lnTo>
                  <a:lnTo>
                    <a:pt x="1160650" y="8530"/>
                  </a:lnTo>
                  <a:lnTo>
                    <a:pt x="1099059" y="3831"/>
                  </a:lnTo>
                  <a:lnTo>
                    <a:pt x="1036237" y="967"/>
                  </a:lnTo>
                  <a:lnTo>
                    <a:pt x="9723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652771" y="4753355"/>
              <a:ext cx="1945005" cy="909955"/>
            </a:xfrm>
            <a:custGeom>
              <a:avLst/>
              <a:gdLst/>
              <a:ahLst/>
              <a:cxnLst/>
              <a:rect l="l" t="t" r="r" b="b"/>
              <a:pathLst>
                <a:path w="1945004" h="909954">
                  <a:moveTo>
                    <a:pt x="0" y="454914"/>
                  </a:moveTo>
                  <a:lnTo>
                    <a:pt x="8187" y="395616"/>
                  </a:lnTo>
                  <a:lnTo>
                    <a:pt x="32068" y="338622"/>
                  </a:lnTo>
                  <a:lnTo>
                    <a:pt x="70615" y="284412"/>
                  </a:lnTo>
                  <a:lnTo>
                    <a:pt x="122804" y="233466"/>
                  </a:lnTo>
                  <a:lnTo>
                    <a:pt x="153694" y="209366"/>
                  </a:lnTo>
                  <a:lnTo>
                    <a:pt x="187610" y="186263"/>
                  </a:lnTo>
                  <a:lnTo>
                    <a:pt x="224424" y="164215"/>
                  </a:lnTo>
                  <a:lnTo>
                    <a:pt x="264007" y="143283"/>
                  </a:lnTo>
                  <a:lnTo>
                    <a:pt x="306232" y="123527"/>
                  </a:lnTo>
                  <a:lnTo>
                    <a:pt x="350970" y="105007"/>
                  </a:lnTo>
                  <a:lnTo>
                    <a:pt x="398093" y="87782"/>
                  </a:lnTo>
                  <a:lnTo>
                    <a:pt x="447473" y="71913"/>
                  </a:lnTo>
                  <a:lnTo>
                    <a:pt x="498982" y="57460"/>
                  </a:lnTo>
                  <a:lnTo>
                    <a:pt x="552491" y="44482"/>
                  </a:lnTo>
                  <a:lnTo>
                    <a:pt x="607874" y="33041"/>
                  </a:lnTo>
                  <a:lnTo>
                    <a:pt x="665000" y="23195"/>
                  </a:lnTo>
                  <a:lnTo>
                    <a:pt x="723743" y="15004"/>
                  </a:lnTo>
                  <a:lnTo>
                    <a:pt x="783973" y="8530"/>
                  </a:lnTo>
                  <a:lnTo>
                    <a:pt x="845564" y="3831"/>
                  </a:lnTo>
                  <a:lnTo>
                    <a:pt x="908386" y="967"/>
                  </a:lnTo>
                  <a:lnTo>
                    <a:pt x="972312" y="0"/>
                  </a:lnTo>
                  <a:lnTo>
                    <a:pt x="1036237" y="967"/>
                  </a:lnTo>
                  <a:lnTo>
                    <a:pt x="1099059" y="3831"/>
                  </a:lnTo>
                  <a:lnTo>
                    <a:pt x="1160650" y="8530"/>
                  </a:lnTo>
                  <a:lnTo>
                    <a:pt x="1220880" y="15004"/>
                  </a:lnTo>
                  <a:lnTo>
                    <a:pt x="1279623" y="23195"/>
                  </a:lnTo>
                  <a:lnTo>
                    <a:pt x="1336749" y="33041"/>
                  </a:lnTo>
                  <a:lnTo>
                    <a:pt x="1392132" y="44482"/>
                  </a:lnTo>
                  <a:lnTo>
                    <a:pt x="1445641" y="57460"/>
                  </a:lnTo>
                  <a:lnTo>
                    <a:pt x="1497150" y="71913"/>
                  </a:lnTo>
                  <a:lnTo>
                    <a:pt x="1546530" y="87782"/>
                  </a:lnTo>
                  <a:lnTo>
                    <a:pt x="1593653" y="105007"/>
                  </a:lnTo>
                  <a:lnTo>
                    <a:pt x="1638391" y="123527"/>
                  </a:lnTo>
                  <a:lnTo>
                    <a:pt x="1680616" y="143283"/>
                  </a:lnTo>
                  <a:lnTo>
                    <a:pt x="1720199" y="164215"/>
                  </a:lnTo>
                  <a:lnTo>
                    <a:pt x="1757013" y="186263"/>
                  </a:lnTo>
                  <a:lnTo>
                    <a:pt x="1790929" y="209366"/>
                  </a:lnTo>
                  <a:lnTo>
                    <a:pt x="1821819" y="233466"/>
                  </a:lnTo>
                  <a:lnTo>
                    <a:pt x="1874008" y="284412"/>
                  </a:lnTo>
                  <a:lnTo>
                    <a:pt x="1912555" y="338622"/>
                  </a:lnTo>
                  <a:lnTo>
                    <a:pt x="1936436" y="395616"/>
                  </a:lnTo>
                  <a:lnTo>
                    <a:pt x="1944624" y="454914"/>
                  </a:lnTo>
                  <a:lnTo>
                    <a:pt x="1942555" y="484820"/>
                  </a:lnTo>
                  <a:lnTo>
                    <a:pt x="1926393" y="543026"/>
                  </a:lnTo>
                  <a:lnTo>
                    <a:pt x="1895051" y="598688"/>
                  </a:lnTo>
                  <a:lnTo>
                    <a:pt x="1849554" y="651326"/>
                  </a:lnTo>
                  <a:lnTo>
                    <a:pt x="1790929" y="700461"/>
                  </a:lnTo>
                  <a:lnTo>
                    <a:pt x="1757013" y="723564"/>
                  </a:lnTo>
                  <a:lnTo>
                    <a:pt x="1720199" y="745612"/>
                  </a:lnTo>
                  <a:lnTo>
                    <a:pt x="1680616" y="766544"/>
                  </a:lnTo>
                  <a:lnTo>
                    <a:pt x="1638391" y="786300"/>
                  </a:lnTo>
                  <a:lnTo>
                    <a:pt x="1593653" y="804820"/>
                  </a:lnTo>
                  <a:lnTo>
                    <a:pt x="1546530" y="822045"/>
                  </a:lnTo>
                  <a:lnTo>
                    <a:pt x="1497150" y="837914"/>
                  </a:lnTo>
                  <a:lnTo>
                    <a:pt x="1445641" y="852367"/>
                  </a:lnTo>
                  <a:lnTo>
                    <a:pt x="1392132" y="865345"/>
                  </a:lnTo>
                  <a:lnTo>
                    <a:pt x="1336749" y="876786"/>
                  </a:lnTo>
                  <a:lnTo>
                    <a:pt x="1279623" y="886632"/>
                  </a:lnTo>
                  <a:lnTo>
                    <a:pt x="1220880" y="894823"/>
                  </a:lnTo>
                  <a:lnTo>
                    <a:pt x="1160650" y="901297"/>
                  </a:lnTo>
                  <a:lnTo>
                    <a:pt x="1099059" y="905996"/>
                  </a:lnTo>
                  <a:lnTo>
                    <a:pt x="1036237" y="908860"/>
                  </a:lnTo>
                  <a:lnTo>
                    <a:pt x="972312" y="909828"/>
                  </a:lnTo>
                  <a:lnTo>
                    <a:pt x="908386" y="908860"/>
                  </a:lnTo>
                  <a:lnTo>
                    <a:pt x="845564" y="905996"/>
                  </a:lnTo>
                  <a:lnTo>
                    <a:pt x="783973" y="901297"/>
                  </a:lnTo>
                  <a:lnTo>
                    <a:pt x="723743" y="894823"/>
                  </a:lnTo>
                  <a:lnTo>
                    <a:pt x="665000" y="886632"/>
                  </a:lnTo>
                  <a:lnTo>
                    <a:pt x="607874" y="876786"/>
                  </a:lnTo>
                  <a:lnTo>
                    <a:pt x="552491" y="865345"/>
                  </a:lnTo>
                  <a:lnTo>
                    <a:pt x="498982" y="852367"/>
                  </a:lnTo>
                  <a:lnTo>
                    <a:pt x="447473" y="837914"/>
                  </a:lnTo>
                  <a:lnTo>
                    <a:pt x="398093" y="822045"/>
                  </a:lnTo>
                  <a:lnTo>
                    <a:pt x="350970" y="804820"/>
                  </a:lnTo>
                  <a:lnTo>
                    <a:pt x="306232" y="786300"/>
                  </a:lnTo>
                  <a:lnTo>
                    <a:pt x="264007" y="766544"/>
                  </a:lnTo>
                  <a:lnTo>
                    <a:pt x="224424" y="745612"/>
                  </a:lnTo>
                  <a:lnTo>
                    <a:pt x="187610" y="723564"/>
                  </a:lnTo>
                  <a:lnTo>
                    <a:pt x="153694" y="700461"/>
                  </a:lnTo>
                  <a:lnTo>
                    <a:pt x="122804" y="676361"/>
                  </a:lnTo>
                  <a:lnTo>
                    <a:pt x="70615" y="625415"/>
                  </a:lnTo>
                  <a:lnTo>
                    <a:pt x="32068" y="571205"/>
                  </a:lnTo>
                  <a:lnTo>
                    <a:pt x="8187" y="514211"/>
                  </a:lnTo>
                  <a:lnTo>
                    <a:pt x="0" y="454914"/>
                  </a:lnTo>
                  <a:close/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005832" y="4930876"/>
            <a:ext cx="131826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630" marR="5080" indent="-329565">
              <a:lnSpc>
                <a:spcPct val="12500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Administración Pública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114031" y="5301996"/>
            <a:ext cx="1687195" cy="544195"/>
          </a:xfrm>
          <a:custGeom>
            <a:avLst/>
            <a:gdLst/>
            <a:ahLst/>
            <a:cxnLst/>
            <a:rect l="l" t="t" r="r" b="b"/>
            <a:pathLst>
              <a:path w="1687195" h="544195">
                <a:moveTo>
                  <a:pt x="0" y="90677"/>
                </a:moveTo>
                <a:lnTo>
                  <a:pt x="7131" y="55399"/>
                </a:lnTo>
                <a:lnTo>
                  <a:pt x="26574" y="26574"/>
                </a:lnTo>
                <a:lnTo>
                  <a:pt x="55399" y="7131"/>
                </a:lnTo>
                <a:lnTo>
                  <a:pt x="90677" y="0"/>
                </a:lnTo>
                <a:lnTo>
                  <a:pt x="1596390" y="0"/>
                </a:lnTo>
                <a:lnTo>
                  <a:pt x="1631668" y="7131"/>
                </a:lnTo>
                <a:lnTo>
                  <a:pt x="1660493" y="26574"/>
                </a:lnTo>
                <a:lnTo>
                  <a:pt x="1679936" y="55399"/>
                </a:lnTo>
                <a:lnTo>
                  <a:pt x="1687068" y="90677"/>
                </a:lnTo>
                <a:lnTo>
                  <a:pt x="1687068" y="453389"/>
                </a:lnTo>
                <a:lnTo>
                  <a:pt x="1679936" y="488684"/>
                </a:lnTo>
                <a:lnTo>
                  <a:pt x="1660493" y="517507"/>
                </a:lnTo>
                <a:lnTo>
                  <a:pt x="1631668" y="536941"/>
                </a:lnTo>
                <a:lnTo>
                  <a:pt x="1596390" y="544067"/>
                </a:lnTo>
                <a:lnTo>
                  <a:pt x="90677" y="544067"/>
                </a:lnTo>
                <a:lnTo>
                  <a:pt x="55399" y="536941"/>
                </a:lnTo>
                <a:lnTo>
                  <a:pt x="26574" y="517507"/>
                </a:lnTo>
                <a:lnTo>
                  <a:pt x="7131" y="488684"/>
                </a:lnTo>
                <a:lnTo>
                  <a:pt x="0" y="453389"/>
                </a:lnTo>
                <a:lnTo>
                  <a:pt x="0" y="90677"/>
                </a:lnTo>
                <a:close/>
              </a:path>
            </a:pathLst>
          </a:custGeom>
          <a:ln w="9525">
            <a:solidFill>
              <a:srgbClr val="D96D0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221473" y="5342890"/>
            <a:ext cx="1475740" cy="43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2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Técnico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Superior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dirty="0">
                <a:latin typeface="Arial MT"/>
                <a:cs typeface="Arial MT"/>
              </a:rPr>
              <a:t>Grupo</a:t>
            </a:r>
            <a:r>
              <a:rPr sz="1400" spc="-50" dirty="0">
                <a:latin typeface="Arial MT"/>
                <a:cs typeface="Arial MT"/>
              </a:rPr>
              <a:t> B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592633" y="4792789"/>
            <a:ext cx="448945" cy="808355"/>
            <a:chOff x="6592633" y="4792789"/>
            <a:chExt cx="448945" cy="808355"/>
          </a:xfrm>
        </p:grpSpPr>
        <p:sp>
          <p:nvSpPr>
            <p:cNvPr id="33" name="object 33"/>
            <p:cNvSpPr/>
            <p:nvPr/>
          </p:nvSpPr>
          <p:spPr>
            <a:xfrm>
              <a:off x="6597395" y="4797552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313181" y="0"/>
                  </a:moveTo>
                  <a:lnTo>
                    <a:pt x="313181" y="52197"/>
                  </a:lnTo>
                  <a:lnTo>
                    <a:pt x="0" y="52197"/>
                  </a:lnTo>
                  <a:lnTo>
                    <a:pt x="0" y="156591"/>
                  </a:lnTo>
                  <a:lnTo>
                    <a:pt x="313181" y="156591"/>
                  </a:lnTo>
                  <a:lnTo>
                    <a:pt x="313181" y="208787"/>
                  </a:lnTo>
                  <a:lnTo>
                    <a:pt x="417575" y="104393"/>
                  </a:lnTo>
                  <a:lnTo>
                    <a:pt x="313181" y="0"/>
                  </a:lnTo>
                  <a:close/>
                </a:path>
              </a:pathLst>
            </a:custGeom>
            <a:solidFill>
              <a:srgbClr val="E26D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597395" y="4797552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0" y="52197"/>
                  </a:moveTo>
                  <a:lnTo>
                    <a:pt x="313181" y="52197"/>
                  </a:lnTo>
                  <a:lnTo>
                    <a:pt x="313181" y="0"/>
                  </a:lnTo>
                  <a:lnTo>
                    <a:pt x="417575" y="104393"/>
                  </a:lnTo>
                  <a:lnTo>
                    <a:pt x="313181" y="208787"/>
                  </a:lnTo>
                  <a:lnTo>
                    <a:pt x="313181" y="156591"/>
                  </a:lnTo>
                  <a:lnTo>
                    <a:pt x="0" y="156591"/>
                  </a:lnTo>
                  <a:lnTo>
                    <a:pt x="0" y="52197"/>
                  </a:lnTo>
                  <a:close/>
                </a:path>
              </a:pathLst>
            </a:custGeom>
            <a:ln w="9524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18731" y="5387340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313182" y="0"/>
                  </a:moveTo>
                  <a:lnTo>
                    <a:pt x="313182" y="52197"/>
                  </a:lnTo>
                  <a:lnTo>
                    <a:pt x="0" y="52197"/>
                  </a:lnTo>
                  <a:lnTo>
                    <a:pt x="0" y="156591"/>
                  </a:lnTo>
                  <a:lnTo>
                    <a:pt x="313182" y="156591"/>
                  </a:lnTo>
                  <a:lnTo>
                    <a:pt x="313182" y="208788"/>
                  </a:lnTo>
                  <a:lnTo>
                    <a:pt x="417575" y="104394"/>
                  </a:lnTo>
                  <a:lnTo>
                    <a:pt x="313182" y="0"/>
                  </a:lnTo>
                  <a:close/>
                </a:path>
              </a:pathLst>
            </a:custGeom>
            <a:solidFill>
              <a:srgbClr val="E26D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618731" y="5387340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0" y="52197"/>
                  </a:moveTo>
                  <a:lnTo>
                    <a:pt x="313182" y="52197"/>
                  </a:lnTo>
                  <a:lnTo>
                    <a:pt x="313182" y="0"/>
                  </a:lnTo>
                  <a:lnTo>
                    <a:pt x="417575" y="104394"/>
                  </a:lnTo>
                  <a:lnTo>
                    <a:pt x="313182" y="208788"/>
                  </a:lnTo>
                  <a:lnTo>
                    <a:pt x="313182" y="156591"/>
                  </a:lnTo>
                  <a:lnTo>
                    <a:pt x="0" y="156591"/>
                  </a:lnTo>
                  <a:lnTo>
                    <a:pt x="0" y="52197"/>
                  </a:lnTo>
                  <a:close/>
                </a:path>
              </a:pathLst>
            </a:custGeom>
            <a:ln w="9524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8316500" y="192481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086600" y="4664964"/>
            <a:ext cx="1687195" cy="544195"/>
          </a:xfrm>
          <a:custGeom>
            <a:avLst/>
            <a:gdLst/>
            <a:ahLst/>
            <a:cxnLst/>
            <a:rect l="l" t="t" r="r" b="b"/>
            <a:pathLst>
              <a:path w="1687195" h="544195">
                <a:moveTo>
                  <a:pt x="0" y="90678"/>
                </a:moveTo>
                <a:lnTo>
                  <a:pt x="7131" y="55399"/>
                </a:lnTo>
                <a:lnTo>
                  <a:pt x="26574" y="26574"/>
                </a:lnTo>
                <a:lnTo>
                  <a:pt x="55399" y="7131"/>
                </a:lnTo>
                <a:lnTo>
                  <a:pt x="90677" y="0"/>
                </a:lnTo>
                <a:lnTo>
                  <a:pt x="1596390" y="0"/>
                </a:lnTo>
                <a:lnTo>
                  <a:pt x="1631668" y="7131"/>
                </a:lnTo>
                <a:lnTo>
                  <a:pt x="1660493" y="26574"/>
                </a:lnTo>
                <a:lnTo>
                  <a:pt x="1679936" y="55399"/>
                </a:lnTo>
                <a:lnTo>
                  <a:pt x="1687068" y="90678"/>
                </a:lnTo>
                <a:lnTo>
                  <a:pt x="1687068" y="453390"/>
                </a:lnTo>
                <a:lnTo>
                  <a:pt x="1679936" y="488668"/>
                </a:lnTo>
                <a:lnTo>
                  <a:pt x="1660493" y="517493"/>
                </a:lnTo>
                <a:lnTo>
                  <a:pt x="1631668" y="536936"/>
                </a:lnTo>
                <a:lnTo>
                  <a:pt x="1596390" y="544068"/>
                </a:lnTo>
                <a:lnTo>
                  <a:pt x="90677" y="544068"/>
                </a:lnTo>
                <a:lnTo>
                  <a:pt x="55399" y="536936"/>
                </a:lnTo>
                <a:lnTo>
                  <a:pt x="26574" y="517493"/>
                </a:lnTo>
                <a:lnTo>
                  <a:pt x="7131" y="488668"/>
                </a:lnTo>
                <a:lnTo>
                  <a:pt x="0" y="453390"/>
                </a:lnTo>
                <a:lnTo>
                  <a:pt x="0" y="90678"/>
                </a:lnTo>
                <a:close/>
              </a:path>
            </a:pathLst>
          </a:custGeom>
          <a:ln w="9525">
            <a:solidFill>
              <a:srgbClr val="D96D0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534782" y="4705858"/>
            <a:ext cx="79375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690">
              <a:lnSpc>
                <a:spcPts val="162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Técnico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20"/>
              </a:lnSpc>
            </a:pPr>
            <a:r>
              <a:rPr sz="1400" dirty="0">
                <a:latin typeface="Arial MT"/>
                <a:cs typeface="Arial MT"/>
              </a:rPr>
              <a:t>Grupo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C1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5800" y="155779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0670" y="364058"/>
            <a:ext cx="5180330" cy="9662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873125" marR="5080" indent="-861060" algn="ctr">
              <a:lnSpc>
                <a:spcPts val="3460"/>
              </a:lnSpc>
              <a:spcBef>
                <a:spcPts val="53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spc="-4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pc="-10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spc="-10" dirty="0" err="1">
                <a:solidFill>
                  <a:schemeClr val="accent6">
                    <a:lumMod val="75000"/>
                  </a:schemeClr>
                </a:solidFill>
              </a:rPr>
              <a:t>nteligencia</a:t>
            </a:r>
            <a:r>
              <a:rPr spc="-3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pc="-30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dirty="0" err="1">
                <a:solidFill>
                  <a:schemeClr val="accent6">
                    <a:lumMod val="75000"/>
                  </a:schemeClr>
                </a:solidFill>
              </a:rPr>
              <a:t>rtificial</a:t>
            </a:r>
            <a:r>
              <a:rPr spc="-2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es-ES" spc="-25" dirty="0">
                <a:solidFill>
                  <a:schemeClr val="accent6">
                    <a:lumMod val="75000"/>
                  </a:schemeClr>
                </a:solidFill>
              </a:rPr>
            </a:br>
            <a:r>
              <a:rPr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spc="-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25" dirty="0">
                <a:solidFill>
                  <a:schemeClr val="accent6">
                    <a:lumMod val="75000"/>
                  </a:schemeClr>
                </a:solidFill>
              </a:rPr>
              <a:t>los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procesos</a:t>
            </a:r>
            <a:r>
              <a:rPr spc="-11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selectivos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47670" y="1424837"/>
            <a:ext cx="5721350" cy="294640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22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Impacto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IA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etapas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proceso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 reclutamiento: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6235" y="3077065"/>
            <a:ext cx="7100760" cy="291434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2447670" y="1841325"/>
            <a:ext cx="1308100" cy="959485"/>
            <a:chOff x="2118105" y="2044954"/>
            <a:chExt cx="1308100" cy="959485"/>
          </a:xfrm>
        </p:grpSpPr>
        <p:sp>
          <p:nvSpPr>
            <p:cNvPr id="7" name="object 7"/>
            <p:cNvSpPr/>
            <p:nvPr/>
          </p:nvSpPr>
          <p:spPr>
            <a:xfrm>
              <a:off x="2124455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4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5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4"/>
                  </a:lnTo>
                  <a:lnTo>
                    <a:pt x="1200784" y="946404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399" y="851788"/>
                  </a:lnTo>
                  <a:lnTo>
                    <a:pt x="1295399" y="94615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4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24455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5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4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399" y="94615"/>
                  </a:lnTo>
                  <a:lnTo>
                    <a:pt x="1295399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4" y="946404"/>
                  </a:lnTo>
                  <a:lnTo>
                    <a:pt x="94614" y="946404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5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595942" y="1994037"/>
            <a:ext cx="1011555" cy="62357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065" marR="5080" algn="l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latin typeface="Arial MT"/>
                <a:cs typeface="Arial MT"/>
              </a:rPr>
              <a:t>Diseño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la </a:t>
            </a:r>
            <a:r>
              <a:rPr sz="1400" dirty="0">
                <a:latin typeface="Arial MT"/>
                <a:cs typeface="Arial MT"/>
              </a:rPr>
              <a:t>oferta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 </a:t>
            </a:r>
            <a:r>
              <a:rPr sz="1400" spc="-10" dirty="0">
                <a:latin typeface="Arial MT"/>
                <a:cs typeface="Arial MT"/>
              </a:rPr>
              <a:t>trabajo</a:t>
            </a:r>
            <a:endParaRPr sz="1400" dirty="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929220" y="1834975"/>
            <a:ext cx="1308100" cy="959485"/>
            <a:chOff x="3629914" y="2044954"/>
            <a:chExt cx="1308100" cy="959485"/>
          </a:xfrm>
        </p:grpSpPr>
        <p:sp>
          <p:nvSpPr>
            <p:cNvPr id="11" name="object 11"/>
            <p:cNvSpPr/>
            <p:nvPr/>
          </p:nvSpPr>
          <p:spPr>
            <a:xfrm>
              <a:off x="3636264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5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5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4"/>
                  </a:lnTo>
                  <a:lnTo>
                    <a:pt x="1200785" y="946404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400" y="851788"/>
                  </a:lnTo>
                  <a:lnTo>
                    <a:pt x="1295400" y="94615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5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36264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5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5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400" y="94615"/>
                  </a:lnTo>
                  <a:lnTo>
                    <a:pt x="1295400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5" y="946404"/>
                  </a:lnTo>
                  <a:lnTo>
                    <a:pt x="94614" y="946404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5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011930" y="1927680"/>
            <a:ext cx="1120140" cy="81597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065" marR="5080" indent="-3175" algn="l">
              <a:lnSpc>
                <a:spcPts val="1510"/>
              </a:lnSpc>
              <a:spcBef>
                <a:spcPts val="295"/>
              </a:spcBef>
            </a:pPr>
            <a:r>
              <a:rPr sz="1400" spc="-10" dirty="0">
                <a:latin typeface="Arial MT"/>
                <a:cs typeface="Arial MT"/>
              </a:rPr>
              <a:t>Lectura, </a:t>
            </a:r>
            <a:r>
              <a:rPr sz="1400" dirty="0">
                <a:latin typeface="Arial MT"/>
                <a:cs typeface="Arial MT"/>
              </a:rPr>
              <a:t>clasificación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y </a:t>
            </a:r>
            <a:r>
              <a:rPr sz="1400" dirty="0">
                <a:latin typeface="Arial MT"/>
                <a:cs typeface="Arial MT"/>
              </a:rPr>
              <a:t>selección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del CV</a:t>
            </a:r>
            <a:endParaRPr sz="1400" dirty="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410835" y="1826080"/>
            <a:ext cx="1308100" cy="959485"/>
            <a:chOff x="5141721" y="2072385"/>
            <a:chExt cx="1308100" cy="959485"/>
          </a:xfrm>
        </p:grpSpPr>
        <p:sp>
          <p:nvSpPr>
            <p:cNvPr id="15" name="object 15"/>
            <p:cNvSpPr/>
            <p:nvPr/>
          </p:nvSpPr>
          <p:spPr>
            <a:xfrm>
              <a:off x="5148071" y="2078735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5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4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3"/>
                  </a:lnTo>
                  <a:lnTo>
                    <a:pt x="1200785" y="946403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400" y="851788"/>
                  </a:lnTo>
                  <a:lnTo>
                    <a:pt x="1295400" y="94614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5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148071" y="2078735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4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5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400" y="94614"/>
                  </a:lnTo>
                  <a:lnTo>
                    <a:pt x="1295400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5" y="946403"/>
                  </a:lnTo>
                  <a:lnTo>
                    <a:pt x="94614" y="946403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4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544502" y="2024535"/>
            <a:ext cx="104076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1610" marR="5080" indent="-169545" algn="l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latin typeface="Arial MT"/>
                <a:cs typeface="Arial MT"/>
              </a:rPr>
              <a:t>Entrevistas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y </a:t>
            </a:r>
            <a:r>
              <a:rPr sz="1400" spc="-10" dirty="0">
                <a:latin typeface="Arial MT"/>
                <a:cs typeface="Arial MT"/>
              </a:rPr>
              <a:t>chatbots</a:t>
            </a:r>
            <a:endParaRPr sz="1400" dirty="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843775" y="1818872"/>
            <a:ext cx="1310005" cy="959485"/>
            <a:chOff x="6653530" y="2072385"/>
            <a:chExt cx="1310005" cy="959485"/>
          </a:xfrm>
        </p:grpSpPr>
        <p:sp>
          <p:nvSpPr>
            <p:cNvPr id="19" name="object 19"/>
            <p:cNvSpPr/>
            <p:nvPr/>
          </p:nvSpPr>
          <p:spPr>
            <a:xfrm>
              <a:off x="6659880" y="2078735"/>
              <a:ext cx="1297305" cy="946785"/>
            </a:xfrm>
            <a:custGeom>
              <a:avLst/>
              <a:gdLst/>
              <a:ahLst/>
              <a:cxnLst/>
              <a:rect l="l" t="t" r="r" b="b"/>
              <a:pathLst>
                <a:path w="1297304" h="946785">
                  <a:moveTo>
                    <a:pt x="1202309" y="0"/>
                  </a:moveTo>
                  <a:lnTo>
                    <a:pt x="94615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4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5" y="946403"/>
                  </a:lnTo>
                  <a:lnTo>
                    <a:pt x="1202309" y="946403"/>
                  </a:lnTo>
                  <a:lnTo>
                    <a:pt x="1239113" y="938960"/>
                  </a:lnTo>
                  <a:lnTo>
                    <a:pt x="1269190" y="918670"/>
                  </a:lnTo>
                  <a:lnTo>
                    <a:pt x="1289480" y="888593"/>
                  </a:lnTo>
                  <a:lnTo>
                    <a:pt x="1296924" y="851788"/>
                  </a:lnTo>
                  <a:lnTo>
                    <a:pt x="1296924" y="94614"/>
                  </a:lnTo>
                  <a:lnTo>
                    <a:pt x="1289480" y="57810"/>
                  </a:lnTo>
                  <a:lnTo>
                    <a:pt x="1269190" y="27733"/>
                  </a:lnTo>
                  <a:lnTo>
                    <a:pt x="1239113" y="7443"/>
                  </a:lnTo>
                  <a:lnTo>
                    <a:pt x="1202309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659880" y="2078735"/>
              <a:ext cx="1297305" cy="946785"/>
            </a:xfrm>
            <a:custGeom>
              <a:avLst/>
              <a:gdLst/>
              <a:ahLst/>
              <a:cxnLst/>
              <a:rect l="l" t="t" r="r" b="b"/>
              <a:pathLst>
                <a:path w="1297304" h="946785">
                  <a:moveTo>
                    <a:pt x="0" y="94614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5" y="0"/>
                  </a:lnTo>
                  <a:lnTo>
                    <a:pt x="1202309" y="0"/>
                  </a:lnTo>
                  <a:lnTo>
                    <a:pt x="1239113" y="7443"/>
                  </a:lnTo>
                  <a:lnTo>
                    <a:pt x="1269190" y="27733"/>
                  </a:lnTo>
                  <a:lnTo>
                    <a:pt x="1289480" y="57810"/>
                  </a:lnTo>
                  <a:lnTo>
                    <a:pt x="1296924" y="94614"/>
                  </a:lnTo>
                  <a:lnTo>
                    <a:pt x="1296924" y="851788"/>
                  </a:lnTo>
                  <a:lnTo>
                    <a:pt x="1289480" y="888593"/>
                  </a:lnTo>
                  <a:lnTo>
                    <a:pt x="1269190" y="918670"/>
                  </a:lnTo>
                  <a:lnTo>
                    <a:pt x="1239113" y="938960"/>
                  </a:lnTo>
                  <a:lnTo>
                    <a:pt x="1202309" y="946403"/>
                  </a:lnTo>
                  <a:lnTo>
                    <a:pt x="94615" y="946403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4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995160" y="2037802"/>
            <a:ext cx="101600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75260" marR="5080" indent="-163195" algn="l">
              <a:lnSpc>
                <a:spcPts val="1510"/>
              </a:lnSpc>
              <a:spcBef>
                <a:spcPts val="295"/>
              </a:spcBef>
            </a:pPr>
            <a:r>
              <a:rPr sz="1400" spc="-10" dirty="0">
                <a:latin typeface="Arial MT"/>
                <a:cs typeface="Arial MT"/>
              </a:rPr>
              <a:t>Simuladores virtuales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1639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53945" y="6485026"/>
            <a:ext cx="118745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dirty="0">
                <a:solidFill>
                  <a:srgbClr val="7E7E7E"/>
                </a:solidFill>
                <a:latin typeface="Arial MT"/>
                <a:cs typeface="Arial MT"/>
              </a:rPr>
              <a:t>©</a:t>
            </a:r>
            <a:r>
              <a:rPr sz="750" spc="3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750" b="1" spc="-10" dirty="0">
                <a:solidFill>
                  <a:srgbClr val="7E7E7E"/>
                </a:solidFill>
                <a:latin typeface="Arial"/>
                <a:cs typeface="Arial"/>
              </a:rPr>
              <a:t>MACMILLAN</a:t>
            </a:r>
            <a:r>
              <a:rPr sz="750" b="1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7E7E7E"/>
                </a:solidFill>
                <a:latin typeface="Arial"/>
                <a:cs typeface="Arial"/>
              </a:rPr>
              <a:t>Education</a:t>
            </a:r>
            <a:endParaRPr sz="75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49186" y="6213231"/>
            <a:ext cx="1269715" cy="46939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656834" y="4528515"/>
            <a:ext cx="615315" cy="6019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86400"/>
              </a:lnSpc>
              <a:spcBef>
                <a:spcPts val="280"/>
              </a:spcBef>
            </a:pPr>
            <a:r>
              <a:rPr sz="1050" spc="-10" dirty="0">
                <a:solidFill>
                  <a:srgbClr val="FFFFFF"/>
                </a:solidFill>
                <a:latin typeface="Arial MT"/>
                <a:cs typeface="Arial MT"/>
              </a:rPr>
              <a:t>Páginas </a:t>
            </a:r>
            <a:r>
              <a:rPr sz="1050" dirty="0">
                <a:solidFill>
                  <a:srgbClr val="FFFFFF"/>
                </a:solidFill>
                <a:latin typeface="Arial MT"/>
                <a:cs typeface="Arial MT"/>
              </a:rPr>
              <a:t>web</a:t>
            </a:r>
            <a:r>
              <a:rPr sz="105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rgbClr val="FFFFFF"/>
                </a:solidFill>
                <a:latin typeface="Arial MT"/>
                <a:cs typeface="Arial MT"/>
              </a:rPr>
              <a:t>empresas </a:t>
            </a:r>
            <a:r>
              <a:rPr sz="1050" spc="-20" dirty="0">
                <a:solidFill>
                  <a:srgbClr val="FFFFFF"/>
                </a:solidFill>
                <a:latin typeface="Arial MT"/>
                <a:cs typeface="Arial MT"/>
              </a:rPr>
              <a:t>diana</a:t>
            </a:r>
            <a:endParaRPr sz="105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11728" y="2420873"/>
            <a:ext cx="100076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solidFill>
                  <a:srgbClr val="FFFFFF"/>
                </a:solidFill>
                <a:latin typeface="Arial MT"/>
                <a:cs typeface="Arial MT"/>
              </a:rPr>
              <a:t>Autocandidatura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42053" y="1783207"/>
            <a:ext cx="5784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solidFill>
                  <a:srgbClr val="FFFFFF"/>
                </a:solidFill>
                <a:latin typeface="Arial MT"/>
                <a:cs typeface="Arial MT"/>
              </a:rPr>
              <a:t>Anuncios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2286126" y="436829"/>
            <a:ext cx="596773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Los</a:t>
            </a:r>
            <a:r>
              <a:rPr spc="-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canales</a:t>
            </a:r>
            <a:r>
              <a:rPr spc="-7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de</a:t>
            </a:r>
            <a:r>
              <a:rPr spc="-4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búsqueda</a:t>
            </a:r>
            <a:r>
              <a:rPr spc="-2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de</a:t>
            </a:r>
            <a:r>
              <a:rPr spc="-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empleo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8253856" y="98196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33397" y="5014340"/>
            <a:ext cx="123952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39370">
              <a:lnSpc>
                <a:spcPts val="1510"/>
              </a:lnSpc>
              <a:spcBef>
                <a:spcPts val="29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Canales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el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público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35239" y="4829505"/>
            <a:ext cx="5064412" cy="1250982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94945" marR="615950" indent="-182880">
              <a:lnSpc>
                <a:spcPts val="1560"/>
              </a:lnSpc>
              <a:spcBef>
                <a:spcPts val="254"/>
              </a:spcBef>
              <a:buFont typeface="Symbol"/>
              <a:buChar char=""/>
              <a:tabLst>
                <a:tab pos="194945" algn="l"/>
              </a:tabLst>
            </a:pPr>
            <a:r>
              <a:rPr sz="1400" dirty="0">
                <a:latin typeface="Arial MT"/>
                <a:cs typeface="Arial MT"/>
              </a:rPr>
              <a:t>Portal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Empleo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Público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25" dirty="0">
                <a:latin typeface="Arial MT"/>
                <a:cs typeface="Arial MT"/>
              </a:rPr>
              <a:t> la </a:t>
            </a:r>
            <a:r>
              <a:rPr sz="1400" dirty="0">
                <a:latin typeface="Arial MT"/>
                <a:cs typeface="Arial MT"/>
              </a:rPr>
              <a:t>Administración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General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del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Estado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  <a:p>
            <a:pPr marL="194945" indent="-182245">
              <a:lnSpc>
                <a:spcPts val="1470"/>
              </a:lnSpc>
              <a:buFont typeface="Symbol"/>
              <a:buChar char=""/>
              <a:tabLst>
                <a:tab pos="194945" algn="l"/>
              </a:tabLst>
            </a:pPr>
            <a:r>
              <a:rPr sz="1400" spc="-25" dirty="0">
                <a:latin typeface="Arial MT"/>
                <a:cs typeface="Arial MT"/>
              </a:rPr>
              <a:t>BOE</a:t>
            </a:r>
            <a:r>
              <a:rPr lang="es-ES" sz="1400" spc="-25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  <a:p>
            <a:pPr marL="194945" indent="-182245">
              <a:lnSpc>
                <a:spcPts val="1565"/>
              </a:lnSpc>
              <a:buFont typeface="Symbol"/>
              <a:buChar char=""/>
              <a:tabLst>
                <a:tab pos="194945" algn="l"/>
              </a:tabLst>
            </a:pPr>
            <a:r>
              <a:rPr sz="1400" dirty="0">
                <a:latin typeface="Arial MT"/>
                <a:cs typeface="Arial MT"/>
              </a:rPr>
              <a:t>Boletines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oficiales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20" dirty="0">
                <a:latin typeface="Arial MT"/>
                <a:cs typeface="Arial MT"/>
              </a:rPr>
              <a:t> CCAA</a:t>
            </a:r>
            <a:r>
              <a:rPr lang="es-ES" sz="1400" spc="-2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  <a:p>
            <a:pPr marL="194945" indent="-182245">
              <a:lnSpc>
                <a:spcPts val="1565"/>
              </a:lnSpc>
              <a:buFont typeface="Symbol"/>
              <a:buChar char=""/>
              <a:tabLst>
                <a:tab pos="194945" algn="l"/>
              </a:tabLst>
            </a:pPr>
            <a:r>
              <a:rPr sz="1400" dirty="0">
                <a:latin typeface="Arial MT"/>
                <a:cs typeface="Arial MT"/>
              </a:rPr>
              <a:t>Webs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lang="es-ES" sz="1400" spc="-60" dirty="0">
                <a:latin typeface="Arial MT"/>
                <a:cs typeface="Arial MT"/>
              </a:rPr>
              <a:t>de </a:t>
            </a:r>
            <a:r>
              <a:rPr sz="1400" spc="-20" dirty="0">
                <a:latin typeface="Arial MT"/>
                <a:cs typeface="Arial MT"/>
              </a:rPr>
              <a:t>CCAA</a:t>
            </a:r>
            <a:r>
              <a:rPr lang="es-ES" sz="1400" spc="-2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  <a:p>
            <a:pPr marL="194945" indent="-182245">
              <a:lnSpc>
                <a:spcPts val="1620"/>
              </a:lnSpc>
              <a:buFont typeface="Symbol"/>
              <a:buChar char=""/>
              <a:tabLst>
                <a:tab pos="194945" algn="l"/>
              </a:tabLst>
            </a:pPr>
            <a:r>
              <a:rPr sz="1400" dirty="0">
                <a:latin typeface="Arial MT"/>
                <a:cs typeface="Arial MT"/>
              </a:rPr>
              <a:t>Academias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preparación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oposiciones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A029F3B-F3EF-6728-B8ED-317BEC952C19}"/>
              </a:ext>
            </a:extLst>
          </p:cNvPr>
          <p:cNvSpPr/>
          <p:nvPr/>
        </p:nvSpPr>
        <p:spPr>
          <a:xfrm>
            <a:off x="2283205" y="1104807"/>
            <a:ext cx="1519555" cy="4591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6515">
              <a:lnSpc>
                <a:spcPts val="1595"/>
              </a:lnSpc>
              <a:spcBef>
                <a:spcPts val="105"/>
              </a:spcBef>
            </a:pP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Canales</a:t>
            </a:r>
            <a:r>
              <a:rPr lang="es-ES"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lang="es-ES"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spc="-25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endParaRPr lang="es-ES" sz="1400" dirty="0">
              <a:latin typeface="Arial"/>
              <a:cs typeface="Arial"/>
            </a:endParaRPr>
          </a:p>
          <a:p>
            <a:pPr marL="12700">
              <a:lnSpc>
                <a:spcPts val="1595"/>
              </a:lnSpc>
            </a:pP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lang="es-ES"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spc="-10" dirty="0">
                <a:solidFill>
                  <a:srgbClr val="FFFFFF"/>
                </a:solidFill>
                <a:latin typeface="Arial"/>
                <a:cs typeface="Arial"/>
              </a:rPr>
              <a:t>privado</a:t>
            </a:r>
            <a:endParaRPr lang="es-ES" sz="1400" dirty="0">
              <a:latin typeface="Arial"/>
              <a:cs typeface="Arial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A31250C-45E9-FE3D-BD64-BA9B17A524A7}"/>
              </a:ext>
            </a:extLst>
          </p:cNvPr>
          <p:cNvSpPr/>
          <p:nvPr/>
        </p:nvSpPr>
        <p:spPr>
          <a:xfrm>
            <a:off x="1944336" y="5188458"/>
            <a:ext cx="1519555" cy="4591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6515">
              <a:lnSpc>
                <a:spcPts val="1595"/>
              </a:lnSpc>
              <a:spcBef>
                <a:spcPts val="105"/>
              </a:spcBef>
            </a:pP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Canales</a:t>
            </a:r>
            <a:r>
              <a:rPr lang="es-ES"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lang="es-ES" sz="1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spc="-25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endParaRPr lang="es-ES" sz="1400" dirty="0">
              <a:latin typeface="Arial"/>
              <a:cs typeface="Arial"/>
            </a:endParaRPr>
          </a:p>
          <a:p>
            <a:pPr marL="12700">
              <a:lnSpc>
                <a:spcPts val="1595"/>
              </a:lnSpc>
            </a:pPr>
            <a:r>
              <a:rPr lang="es-ES" sz="1400" b="1" dirty="0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lang="es-ES"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400" b="1" spc="-10" dirty="0">
                <a:solidFill>
                  <a:srgbClr val="FFFFFF"/>
                </a:solidFill>
                <a:latin typeface="Arial"/>
                <a:cs typeface="Arial"/>
              </a:rPr>
              <a:t>público</a:t>
            </a:r>
            <a:endParaRPr lang="es-ES" sz="1400" dirty="0">
              <a:latin typeface="Arial"/>
              <a:cs typeface="Arial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E218A32-8CCC-5DEF-141D-2F25A86169D0}"/>
              </a:ext>
            </a:extLst>
          </p:cNvPr>
          <p:cNvSpPr/>
          <p:nvPr/>
        </p:nvSpPr>
        <p:spPr>
          <a:xfrm>
            <a:off x="3654866" y="4814691"/>
            <a:ext cx="5130101" cy="1298465"/>
          </a:xfrm>
          <a:prstGeom prst="round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C58981-5E36-546F-383A-F8A179C7C83F}"/>
              </a:ext>
            </a:extLst>
          </p:cNvPr>
          <p:cNvCxnSpPr/>
          <p:nvPr/>
        </p:nvCxnSpPr>
        <p:spPr>
          <a:xfrm>
            <a:off x="3347971" y="5443261"/>
            <a:ext cx="306895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09C784C6-7C6B-1CEE-79D0-2F213EA5DB3E}"/>
              </a:ext>
            </a:extLst>
          </p:cNvPr>
          <p:cNvSpPr/>
          <p:nvPr/>
        </p:nvSpPr>
        <p:spPr>
          <a:xfrm>
            <a:off x="5029024" y="1154557"/>
            <a:ext cx="1123062" cy="6286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2BB42AF-EA35-BEDE-1265-75B9C0598EE8}"/>
              </a:ext>
            </a:extLst>
          </p:cNvPr>
          <p:cNvSpPr/>
          <p:nvPr/>
        </p:nvSpPr>
        <p:spPr>
          <a:xfrm>
            <a:off x="6207082" y="1257749"/>
            <a:ext cx="1123062" cy="6286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697DD71-1289-7C45-4F93-1B3EF52862D8}"/>
              </a:ext>
            </a:extLst>
          </p:cNvPr>
          <p:cNvSpPr/>
          <p:nvPr/>
        </p:nvSpPr>
        <p:spPr>
          <a:xfrm>
            <a:off x="7133586" y="1756977"/>
            <a:ext cx="776096" cy="41851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6D7623F-7B6F-B13B-C4CA-CA43BC9AC05D}"/>
              </a:ext>
            </a:extLst>
          </p:cNvPr>
          <p:cNvSpPr/>
          <p:nvPr/>
        </p:nvSpPr>
        <p:spPr>
          <a:xfrm>
            <a:off x="3826737" y="1379377"/>
            <a:ext cx="1123062" cy="6286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6292848-54C9-264B-9698-A058B15146A1}"/>
              </a:ext>
            </a:extLst>
          </p:cNvPr>
          <p:cNvSpPr/>
          <p:nvPr/>
        </p:nvSpPr>
        <p:spPr>
          <a:xfrm>
            <a:off x="3274897" y="2034548"/>
            <a:ext cx="1239520" cy="68439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F551808F-2A82-31A9-96FC-E8B7EDD5B578}"/>
              </a:ext>
            </a:extLst>
          </p:cNvPr>
          <p:cNvSpPr/>
          <p:nvPr/>
        </p:nvSpPr>
        <p:spPr>
          <a:xfrm>
            <a:off x="3274897" y="2757178"/>
            <a:ext cx="1239520" cy="78300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E1C26BF-A8A4-6C9C-5CC2-02F90AD14229}"/>
              </a:ext>
            </a:extLst>
          </p:cNvPr>
          <p:cNvSpPr/>
          <p:nvPr/>
        </p:nvSpPr>
        <p:spPr>
          <a:xfrm>
            <a:off x="3752910" y="3554996"/>
            <a:ext cx="1123062" cy="6286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FA98777-C6A8-7A0D-CC5F-9432B501901E}"/>
              </a:ext>
            </a:extLst>
          </p:cNvPr>
          <p:cNvSpPr/>
          <p:nvPr/>
        </p:nvSpPr>
        <p:spPr>
          <a:xfrm>
            <a:off x="4843463" y="3772630"/>
            <a:ext cx="1472940" cy="78985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C2F4D6-C76E-A7F2-01A7-2FA013F31AFD}"/>
              </a:ext>
            </a:extLst>
          </p:cNvPr>
          <p:cNvSpPr/>
          <p:nvPr/>
        </p:nvSpPr>
        <p:spPr>
          <a:xfrm>
            <a:off x="6355570" y="3732597"/>
            <a:ext cx="1143000" cy="70255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1238E24-39D8-4795-2C0D-3C5EAD3E0BC1}"/>
              </a:ext>
            </a:extLst>
          </p:cNvPr>
          <p:cNvSpPr/>
          <p:nvPr/>
        </p:nvSpPr>
        <p:spPr>
          <a:xfrm>
            <a:off x="7165009" y="3110288"/>
            <a:ext cx="1397348" cy="81989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8AFF179-B54C-6593-EB07-FFB55393F2F8}"/>
              </a:ext>
            </a:extLst>
          </p:cNvPr>
          <p:cNvSpPr/>
          <p:nvPr/>
        </p:nvSpPr>
        <p:spPr>
          <a:xfrm>
            <a:off x="7383119" y="2144617"/>
            <a:ext cx="1401848" cy="9153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7" name="object 8">
            <a:extLst>
              <a:ext uri="{FF2B5EF4-FFF2-40B4-BE49-F238E27FC236}">
                <a16:creationId xmlns:a16="http://schemas.microsoft.com/office/drawing/2014/main" id="{70C07B62-9B22-457E-7D72-07F3C34A215A}"/>
              </a:ext>
            </a:extLst>
          </p:cNvPr>
          <p:cNvSpPr txBox="1"/>
          <p:nvPr/>
        </p:nvSpPr>
        <p:spPr>
          <a:xfrm>
            <a:off x="5269991" y="1269007"/>
            <a:ext cx="692785" cy="32575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5095" marR="5080" indent="-113030">
              <a:lnSpc>
                <a:spcPts val="1090"/>
              </a:lnSpc>
              <a:spcBef>
                <a:spcPts val="285"/>
              </a:spcBef>
            </a:pP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Oficinas</a:t>
            </a:r>
            <a:r>
              <a:rPr sz="1050" spc="-5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empleo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48" name="object 9">
            <a:extLst>
              <a:ext uri="{FF2B5EF4-FFF2-40B4-BE49-F238E27FC236}">
                <a16:creationId xmlns:a16="http://schemas.microsoft.com/office/drawing/2014/main" id="{2A36AA5D-59E5-1731-036E-C2AB197A8452}"/>
              </a:ext>
            </a:extLst>
          </p:cNvPr>
          <p:cNvSpPr txBox="1"/>
          <p:nvPr/>
        </p:nvSpPr>
        <p:spPr>
          <a:xfrm>
            <a:off x="6473186" y="1347538"/>
            <a:ext cx="660400" cy="4622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86200"/>
              </a:lnSpc>
              <a:spcBef>
                <a:spcPts val="280"/>
              </a:spcBef>
            </a:pP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Agencias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colocación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49" name="object 10">
            <a:extLst>
              <a:ext uri="{FF2B5EF4-FFF2-40B4-BE49-F238E27FC236}">
                <a16:creationId xmlns:a16="http://schemas.microsoft.com/office/drawing/2014/main" id="{920EFE9A-E1D9-C69E-BA43-3362EDD426AC}"/>
              </a:ext>
            </a:extLst>
          </p:cNvPr>
          <p:cNvSpPr txBox="1"/>
          <p:nvPr/>
        </p:nvSpPr>
        <p:spPr>
          <a:xfrm>
            <a:off x="7383869" y="1886399"/>
            <a:ext cx="280670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ETT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0" name="object 12">
            <a:extLst>
              <a:ext uri="{FF2B5EF4-FFF2-40B4-BE49-F238E27FC236}">
                <a16:creationId xmlns:a16="http://schemas.microsoft.com/office/drawing/2014/main" id="{B08AA1E2-D714-C9AF-7327-864BAF15EABD}"/>
              </a:ext>
            </a:extLst>
          </p:cNvPr>
          <p:cNvSpPr txBox="1"/>
          <p:nvPr/>
        </p:nvSpPr>
        <p:spPr>
          <a:xfrm>
            <a:off x="7608108" y="2277599"/>
            <a:ext cx="1029717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-635" algn="ctr">
              <a:lnSpc>
                <a:spcPct val="86300"/>
              </a:lnSpc>
              <a:spcBef>
                <a:spcPts val="280"/>
              </a:spcBef>
            </a:pP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Portales</a:t>
            </a:r>
            <a:r>
              <a:rPr sz="1050" spc="-5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empleo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generalista</a:t>
            </a:r>
            <a:r>
              <a:rPr lang="es-ES" sz="1050" spc="-10" dirty="0">
                <a:solidFill>
                  <a:schemeClr val="tx1"/>
                </a:solidFill>
                <a:latin typeface="Arial MT"/>
                <a:cs typeface="Arial MT"/>
              </a:rPr>
              <a:t>s, por ejemplo,</a:t>
            </a:r>
            <a:r>
              <a:rPr sz="105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Infojobs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1" name="object 13">
            <a:extLst>
              <a:ext uri="{FF2B5EF4-FFF2-40B4-BE49-F238E27FC236}">
                <a16:creationId xmlns:a16="http://schemas.microsoft.com/office/drawing/2014/main" id="{BCD78F2F-608C-76C7-7EC7-4D1A2147BCE0}"/>
              </a:ext>
            </a:extLst>
          </p:cNvPr>
          <p:cNvSpPr txBox="1"/>
          <p:nvPr/>
        </p:nvSpPr>
        <p:spPr>
          <a:xfrm>
            <a:off x="7308617" y="3184771"/>
            <a:ext cx="1143000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indent="-635" algn="ctr">
              <a:lnSpc>
                <a:spcPct val="86200"/>
              </a:lnSpc>
              <a:spcBef>
                <a:spcPts val="280"/>
              </a:spcBef>
            </a:pP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Portales</a:t>
            </a:r>
            <a:r>
              <a:rPr sz="1050" spc="-5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empleo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especializado</a:t>
            </a:r>
            <a:r>
              <a:rPr lang="es-ES" sz="1050" spc="-10" dirty="0">
                <a:solidFill>
                  <a:schemeClr val="tx1"/>
                </a:solidFill>
                <a:latin typeface="Arial MT"/>
                <a:cs typeface="Arial MT"/>
              </a:rPr>
              <a:t>, por ejemplo,</a:t>
            </a:r>
            <a:r>
              <a:rPr sz="105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Turijobs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2" name="object 14">
            <a:extLst>
              <a:ext uri="{FF2B5EF4-FFF2-40B4-BE49-F238E27FC236}">
                <a16:creationId xmlns:a16="http://schemas.microsoft.com/office/drawing/2014/main" id="{4EB33168-B5F6-9032-B473-60BDEB97B3CD}"/>
              </a:ext>
            </a:extLst>
          </p:cNvPr>
          <p:cNvSpPr txBox="1"/>
          <p:nvPr/>
        </p:nvSpPr>
        <p:spPr>
          <a:xfrm>
            <a:off x="6628954" y="3782885"/>
            <a:ext cx="615315" cy="6019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86400"/>
              </a:lnSpc>
              <a:spcBef>
                <a:spcPts val="280"/>
              </a:spcBef>
            </a:pP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Páginas </a:t>
            </a: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web</a:t>
            </a:r>
            <a:r>
              <a:rPr sz="1050" spc="-3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empresas </a:t>
            </a:r>
            <a:r>
              <a:rPr sz="1050" spc="-20" dirty="0">
                <a:solidFill>
                  <a:schemeClr val="tx1"/>
                </a:solidFill>
                <a:latin typeface="Arial MT"/>
                <a:cs typeface="Arial MT"/>
              </a:rPr>
              <a:t>diana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3" name="object 15">
            <a:extLst>
              <a:ext uri="{FF2B5EF4-FFF2-40B4-BE49-F238E27FC236}">
                <a16:creationId xmlns:a16="http://schemas.microsoft.com/office/drawing/2014/main" id="{DA364C3B-6364-7B5A-4C52-0136EA1A8EBD}"/>
              </a:ext>
            </a:extLst>
          </p:cNvPr>
          <p:cNvSpPr txBox="1"/>
          <p:nvPr/>
        </p:nvSpPr>
        <p:spPr>
          <a:xfrm>
            <a:off x="5088382" y="3919734"/>
            <a:ext cx="1023943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-3175" algn="ctr">
              <a:lnSpc>
                <a:spcPct val="86200"/>
              </a:lnSpc>
              <a:spcBef>
                <a:spcPts val="280"/>
              </a:spcBef>
            </a:pP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Redes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sociales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10" dirty="0" err="1">
                <a:solidFill>
                  <a:schemeClr val="tx1"/>
                </a:solidFill>
                <a:latin typeface="Arial MT"/>
                <a:cs typeface="Arial MT"/>
              </a:rPr>
              <a:t>profesionale</a:t>
            </a:r>
            <a:r>
              <a:rPr lang="es-ES" sz="1050" spc="-10" dirty="0">
                <a:solidFill>
                  <a:schemeClr val="tx1"/>
                </a:solidFill>
                <a:latin typeface="Arial MT"/>
                <a:cs typeface="Arial MT"/>
              </a:rPr>
              <a:t>s, por ejemplo,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LinkedIn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4" name="object 16">
            <a:extLst>
              <a:ext uri="{FF2B5EF4-FFF2-40B4-BE49-F238E27FC236}">
                <a16:creationId xmlns:a16="http://schemas.microsoft.com/office/drawing/2014/main" id="{B758424B-51E7-8094-C744-BC6485DE83B4}"/>
              </a:ext>
            </a:extLst>
          </p:cNvPr>
          <p:cNvSpPr txBox="1"/>
          <p:nvPr/>
        </p:nvSpPr>
        <p:spPr>
          <a:xfrm>
            <a:off x="4040580" y="3690947"/>
            <a:ext cx="598805" cy="325120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indent="71120">
              <a:lnSpc>
                <a:spcPts val="1090"/>
              </a:lnSpc>
              <a:spcBef>
                <a:spcPts val="284"/>
              </a:spcBef>
            </a:pP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Red</a:t>
            </a:r>
            <a:r>
              <a:rPr sz="1050" spc="-4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contactos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5" name="object 17">
            <a:extLst>
              <a:ext uri="{FF2B5EF4-FFF2-40B4-BE49-F238E27FC236}">
                <a16:creationId xmlns:a16="http://schemas.microsoft.com/office/drawing/2014/main" id="{89D4A472-ED99-671C-D8F0-39967E5A45CF}"/>
              </a:ext>
            </a:extLst>
          </p:cNvPr>
          <p:cNvSpPr txBox="1"/>
          <p:nvPr/>
        </p:nvSpPr>
        <p:spPr>
          <a:xfrm>
            <a:off x="3477513" y="2890103"/>
            <a:ext cx="764540" cy="4622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76200" algn="l">
              <a:lnSpc>
                <a:spcPct val="86200"/>
              </a:lnSpc>
              <a:spcBef>
                <a:spcPts val="280"/>
              </a:spcBef>
            </a:pPr>
            <a:r>
              <a:rPr sz="1050" dirty="0">
                <a:solidFill>
                  <a:schemeClr val="tx1"/>
                </a:solidFill>
                <a:latin typeface="Arial MT"/>
                <a:cs typeface="Arial MT"/>
              </a:rPr>
              <a:t>Bolsas</a:t>
            </a:r>
            <a:r>
              <a:rPr sz="1050" spc="-4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dirty="0" err="1">
                <a:solidFill>
                  <a:schemeClr val="tx1"/>
                </a:solidFill>
                <a:latin typeface="Arial MT"/>
                <a:cs typeface="Arial MT"/>
              </a:rPr>
              <a:t>empleo</a:t>
            </a:r>
            <a:r>
              <a:rPr lang="es-ES" sz="1050" spc="-6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50" spc="-25" dirty="0">
                <a:solidFill>
                  <a:schemeClr val="tx1"/>
                </a:solidFill>
                <a:latin typeface="Arial MT"/>
                <a:cs typeface="Arial MT"/>
              </a:rPr>
              <a:t>de </a:t>
            </a: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instituciones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6" name="object 18">
            <a:extLst>
              <a:ext uri="{FF2B5EF4-FFF2-40B4-BE49-F238E27FC236}">
                <a16:creationId xmlns:a16="http://schemas.microsoft.com/office/drawing/2014/main" id="{B028A859-760D-A815-AB20-8851AD4DFEAE}"/>
              </a:ext>
            </a:extLst>
          </p:cNvPr>
          <p:cNvSpPr txBox="1"/>
          <p:nvPr/>
        </p:nvSpPr>
        <p:spPr>
          <a:xfrm>
            <a:off x="3394277" y="2266887"/>
            <a:ext cx="1000760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Autocandidatura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7" name="object 19">
            <a:extLst>
              <a:ext uri="{FF2B5EF4-FFF2-40B4-BE49-F238E27FC236}">
                <a16:creationId xmlns:a16="http://schemas.microsoft.com/office/drawing/2014/main" id="{E384E02F-3F0A-0C64-29D0-4D892C0342D2}"/>
              </a:ext>
            </a:extLst>
          </p:cNvPr>
          <p:cNvSpPr txBox="1"/>
          <p:nvPr/>
        </p:nvSpPr>
        <p:spPr>
          <a:xfrm>
            <a:off x="4105794" y="1600752"/>
            <a:ext cx="578485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solidFill>
                  <a:schemeClr val="tx1"/>
                </a:solidFill>
                <a:latin typeface="Arial MT"/>
                <a:cs typeface="Arial MT"/>
              </a:rPr>
              <a:t>Anuncios</a:t>
            </a:r>
            <a:endParaRPr sz="10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D0AB802-8058-C44B-486E-AF9DE58B3198}"/>
              </a:ext>
            </a:extLst>
          </p:cNvPr>
          <p:cNvSpPr/>
          <p:nvPr/>
        </p:nvSpPr>
        <p:spPr>
          <a:xfrm>
            <a:off x="5223027" y="2399058"/>
            <a:ext cx="1319919" cy="854362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0" name="object 7">
            <a:extLst>
              <a:ext uri="{FF2B5EF4-FFF2-40B4-BE49-F238E27FC236}">
                <a16:creationId xmlns:a16="http://schemas.microsoft.com/office/drawing/2014/main" id="{C3B9E4CD-D1F9-0422-894D-6A6F9C0F4FF4}"/>
              </a:ext>
            </a:extLst>
          </p:cNvPr>
          <p:cNvSpPr txBox="1"/>
          <p:nvPr/>
        </p:nvSpPr>
        <p:spPr>
          <a:xfrm>
            <a:off x="5531702" y="2518822"/>
            <a:ext cx="719455" cy="62865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indent="-635" algn="ctr">
              <a:lnSpc>
                <a:spcPct val="86400"/>
              </a:lnSpc>
              <a:spcBef>
                <a:spcPts val="285"/>
              </a:spcBef>
            </a:pP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Canales </a:t>
            </a:r>
            <a:r>
              <a:rPr sz="1100" b="1" spc="-2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búsqueda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empleo</a:t>
            </a:r>
            <a:endParaRPr sz="1100" dirty="0">
              <a:latin typeface="Arial"/>
              <a:cs typeface="Arial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A19DBD6-A1B1-8FD2-4E29-B61EF9DA0584}"/>
              </a:ext>
            </a:extLst>
          </p:cNvPr>
          <p:cNvCxnSpPr>
            <a:cxnSpLocks/>
            <a:stCxn id="59" idx="0"/>
          </p:cNvCxnSpPr>
          <p:nvPr/>
        </p:nvCxnSpPr>
        <p:spPr>
          <a:xfrm flipH="1" flipV="1">
            <a:off x="5728807" y="1764643"/>
            <a:ext cx="154180" cy="63441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F543E5E-BFC5-24DD-C1D0-B5CF53E2224C}"/>
              </a:ext>
            </a:extLst>
          </p:cNvPr>
          <p:cNvCxnSpPr>
            <a:cxnSpLocks/>
          </p:cNvCxnSpPr>
          <p:nvPr/>
        </p:nvCxnSpPr>
        <p:spPr>
          <a:xfrm flipV="1">
            <a:off x="6207082" y="1886399"/>
            <a:ext cx="416721" cy="61760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438FE24-D9AA-3051-36FB-E7A0485B7AEF}"/>
              </a:ext>
            </a:extLst>
          </p:cNvPr>
          <p:cNvCxnSpPr>
            <a:endCxn id="38" idx="3"/>
          </p:cNvCxnSpPr>
          <p:nvPr/>
        </p:nvCxnSpPr>
        <p:spPr>
          <a:xfrm flipV="1">
            <a:off x="6473186" y="2114204"/>
            <a:ext cx="774057" cy="60473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A024F43-59C0-D981-A3F2-A8A04547D7B2}"/>
              </a:ext>
            </a:extLst>
          </p:cNvPr>
          <p:cNvCxnSpPr>
            <a:cxnSpLocks/>
            <a:stCxn id="59" idx="6"/>
          </p:cNvCxnSpPr>
          <p:nvPr/>
        </p:nvCxnSpPr>
        <p:spPr>
          <a:xfrm flipV="1">
            <a:off x="6542946" y="2741254"/>
            <a:ext cx="868504" cy="8498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DAD29F7-C8D0-452B-6E7B-4C2B83EEDEED}"/>
              </a:ext>
            </a:extLst>
          </p:cNvPr>
          <p:cNvCxnSpPr>
            <a:cxnSpLocks/>
            <a:endCxn id="43" idx="0"/>
          </p:cNvCxnSpPr>
          <p:nvPr/>
        </p:nvCxnSpPr>
        <p:spPr>
          <a:xfrm flipH="1">
            <a:off x="5579933" y="3208908"/>
            <a:ext cx="148874" cy="56372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8291BA3-BCD2-B09A-DF45-74357F9C0FAB}"/>
              </a:ext>
            </a:extLst>
          </p:cNvPr>
          <p:cNvCxnSpPr>
            <a:cxnSpLocks/>
            <a:stCxn id="59" idx="1"/>
            <a:endCxn id="39" idx="5"/>
          </p:cNvCxnSpPr>
          <p:nvPr/>
        </p:nvCxnSpPr>
        <p:spPr>
          <a:xfrm flipH="1" flipV="1">
            <a:off x="4785330" y="1915963"/>
            <a:ext cx="630995" cy="60821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F52D35A-D294-717B-A23A-346D4BAE761B}"/>
              </a:ext>
            </a:extLst>
          </p:cNvPr>
          <p:cNvCxnSpPr>
            <a:cxnSpLocks/>
          </p:cNvCxnSpPr>
          <p:nvPr/>
        </p:nvCxnSpPr>
        <p:spPr>
          <a:xfrm>
            <a:off x="6244238" y="3192250"/>
            <a:ext cx="403520" cy="59063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53838FF3-DD15-E541-1258-D6E37AB1273B}"/>
              </a:ext>
            </a:extLst>
          </p:cNvPr>
          <p:cNvCxnSpPr>
            <a:cxnSpLocks/>
          </p:cNvCxnSpPr>
          <p:nvPr/>
        </p:nvCxnSpPr>
        <p:spPr>
          <a:xfrm>
            <a:off x="6480112" y="3009633"/>
            <a:ext cx="726233" cy="34717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BED99B77-2E42-71A0-09B8-70E7D721A86D}"/>
              </a:ext>
            </a:extLst>
          </p:cNvPr>
          <p:cNvCxnSpPr>
            <a:stCxn id="59" idx="3"/>
            <a:endCxn id="42" idx="7"/>
          </p:cNvCxnSpPr>
          <p:nvPr/>
        </p:nvCxnSpPr>
        <p:spPr>
          <a:xfrm flipH="1">
            <a:off x="4711503" y="3128302"/>
            <a:ext cx="704822" cy="51875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E115A91-A9D3-C8DE-D6E7-F929581DC555}"/>
              </a:ext>
            </a:extLst>
          </p:cNvPr>
          <p:cNvCxnSpPr>
            <a:cxnSpLocks/>
            <a:stCxn id="59" idx="2"/>
          </p:cNvCxnSpPr>
          <p:nvPr/>
        </p:nvCxnSpPr>
        <p:spPr>
          <a:xfrm flipH="1">
            <a:off x="4491586" y="2826239"/>
            <a:ext cx="731441" cy="19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DA6B53D-B8AB-D2DE-182C-2582E7617E1A}"/>
              </a:ext>
            </a:extLst>
          </p:cNvPr>
          <p:cNvCxnSpPr>
            <a:cxnSpLocks/>
            <a:endCxn id="40" idx="6"/>
          </p:cNvCxnSpPr>
          <p:nvPr/>
        </p:nvCxnSpPr>
        <p:spPr>
          <a:xfrm flipH="1" flipV="1">
            <a:off x="4514417" y="2376744"/>
            <a:ext cx="719769" cy="32786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5800" y="76200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30601" y="388505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9413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spc="-6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currículum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20" dirty="0">
                <a:solidFill>
                  <a:schemeClr val="accent6">
                    <a:lumMod val="75000"/>
                  </a:schemeClr>
                </a:solidFill>
              </a:rPr>
              <a:t>vítae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209921"/>
              </p:ext>
            </p:extLst>
          </p:nvPr>
        </p:nvGraphicFramePr>
        <p:xfrm>
          <a:off x="1981836" y="1680011"/>
          <a:ext cx="6912609" cy="434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94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Tipos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currículum</a:t>
                      </a:r>
                      <a:r>
                        <a:rPr sz="1400" b="1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vítae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925">
                <a:tc>
                  <a:txBody>
                    <a:bodyPr/>
                    <a:lstStyle/>
                    <a:p>
                      <a:pPr marL="247650" marR="80010" indent="-15621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Cronológico: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presenta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información de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manera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ordenada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,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terminando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por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lo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más 	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reciente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,</a:t>
                      </a:r>
                      <a:r>
                        <a:rPr sz="1400" spc="2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spc="2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permite</a:t>
                      </a:r>
                      <a:r>
                        <a:rPr sz="1400" spc="2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observar</a:t>
                      </a:r>
                      <a:r>
                        <a:rPr sz="1400" spc="2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2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evolución</a:t>
                      </a:r>
                      <a:r>
                        <a:rPr sz="1400" spc="2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2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2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persona.</a:t>
                      </a:r>
                      <a:r>
                        <a:rPr sz="1400" spc="2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No</a:t>
                      </a:r>
                      <a:r>
                        <a:rPr sz="1400" spc="2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spc="2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apropiado</a:t>
                      </a:r>
                      <a:r>
                        <a:rPr sz="1400" spc="2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para 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candidatos</a:t>
                      </a:r>
                      <a:r>
                        <a:rPr sz="1400" spc="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candidatas</a:t>
                      </a:r>
                      <a:r>
                        <a:rPr sz="140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14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periodos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inactividad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formativa</a:t>
                      </a:r>
                      <a:r>
                        <a:rPr sz="140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laboral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muchos 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cambios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el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itinerario.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241300" marR="81280" indent="-14986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Cronológico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inverso: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información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comienza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por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las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experiencias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más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recientes, 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que,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términos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generales,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suelen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ser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las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más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interesan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las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empresas.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247650" marR="81915" indent="-15621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Funcional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por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áreas: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se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agrupa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información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por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ámbitos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determinados.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el 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formato</a:t>
                      </a:r>
                      <a:r>
                        <a:rPr sz="14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elegido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caso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perfiles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periodos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inactividad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temporalidad.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300990" indent="-20955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300990" algn="l"/>
                        </a:tabLst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Creativo:</a:t>
                      </a:r>
                      <a:r>
                        <a:rPr sz="1400" b="1" spc="43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1400" spc="43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esta</a:t>
                      </a:r>
                      <a:r>
                        <a:rPr sz="1400" spc="4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opción</a:t>
                      </a:r>
                      <a:r>
                        <a:rPr sz="1400" spc="4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4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formato</a:t>
                      </a:r>
                      <a:r>
                        <a:rPr sz="1400" spc="4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se</a:t>
                      </a:r>
                      <a:r>
                        <a:rPr sz="1400" spc="4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pueden</a:t>
                      </a:r>
                      <a:r>
                        <a:rPr sz="1400" spc="4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resaltar</a:t>
                      </a:r>
                      <a:r>
                        <a:rPr sz="1400" spc="4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las</a:t>
                      </a:r>
                      <a:r>
                        <a:rPr sz="1400" spc="459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habilidades</a:t>
                      </a:r>
                      <a:r>
                        <a:rPr sz="1400" spc="4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o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274320" algn="just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Arial MT"/>
                          <a:cs typeface="Arial MT"/>
                        </a:rPr>
                        <a:t>competencias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requiere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el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puesto.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274320" marR="80645" indent="-182880" algn="just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 MT"/>
                        <a:buChar char="–"/>
                        <a:tabLst>
                          <a:tab pos="274320" algn="l"/>
                          <a:tab pos="337185" algn="l"/>
                        </a:tabLst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400" b="1" dirty="0" err="1">
                          <a:latin typeface="Arial"/>
                          <a:cs typeface="Arial"/>
                        </a:rPr>
                        <a:t>Videocurrículum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400" b="1" spc="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una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presentación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audiovisual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resumida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 err="1">
                          <a:latin typeface="Arial MT"/>
                          <a:cs typeface="Arial MT"/>
                        </a:rPr>
                        <a:t>permite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desplegar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vivo</a:t>
                      </a:r>
                      <a:r>
                        <a:rPr sz="14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las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habilidades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comunicación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candidato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candidata,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que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debe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contar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su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historia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un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buen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guion.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L="270510" marR="81280" indent="-17907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CV</a:t>
                      </a:r>
                      <a:r>
                        <a:rPr sz="1400" b="1" spc="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Europass:</a:t>
                      </a:r>
                      <a:r>
                        <a:rPr sz="1400" b="1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spc="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un</a:t>
                      </a:r>
                      <a:r>
                        <a:rPr sz="1400" spc="1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formato</a:t>
                      </a:r>
                      <a:r>
                        <a:rPr sz="1400" spc="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estandarizado</a:t>
                      </a:r>
                      <a:r>
                        <a:rPr sz="1400" spc="1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1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currículum</a:t>
                      </a:r>
                      <a:r>
                        <a:rPr sz="1400" spc="1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vítae</a:t>
                      </a:r>
                      <a:r>
                        <a:rPr sz="1400" spc="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400" spc="1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facilitar</a:t>
                      </a:r>
                      <a:r>
                        <a:rPr sz="1400" spc="1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la 	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búsqueda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empleo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Europa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través</a:t>
                      </a:r>
                      <a:r>
                        <a:rPr sz="1400" spc="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organismos</a:t>
                      </a:r>
                      <a:r>
                        <a:rPr lang="es-ES" sz="14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 err="1">
                          <a:latin typeface="Arial MT"/>
                          <a:cs typeface="Arial MT"/>
                        </a:rPr>
                        <a:t>oficiales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.</a:t>
                      </a:r>
                      <a:r>
                        <a:rPr sz="140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No</a:t>
                      </a:r>
                      <a:r>
                        <a:rPr sz="1400" spc="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es 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aconsejable</a:t>
                      </a:r>
                      <a:r>
                        <a:rPr sz="1400" spc="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400" spc="3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3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búsqueda</a:t>
                      </a:r>
                      <a:r>
                        <a:rPr sz="1400" spc="3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directa</a:t>
                      </a:r>
                      <a:r>
                        <a:rPr sz="1400" spc="3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3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España</a:t>
                      </a:r>
                      <a:r>
                        <a:rPr sz="1400" spc="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por</a:t>
                      </a:r>
                      <a:r>
                        <a:rPr sz="1400" spc="3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su</a:t>
                      </a:r>
                      <a:r>
                        <a:rPr sz="1400" spc="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rígido</a:t>
                      </a:r>
                      <a:r>
                        <a:rPr sz="1400" spc="3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formato</a:t>
                      </a:r>
                      <a:r>
                        <a:rPr sz="1400" spc="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spc="3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su 	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extensión.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6600">
                        <a:alpha val="3294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latin typeface="Arial MT"/>
                          <a:cs typeface="Arial MT"/>
                        </a:rPr>
                        <a:t>Objetivo</a:t>
                      </a:r>
                      <a:r>
                        <a:rPr sz="1400" b="1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1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sz="1400" b="1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1" dirty="0">
                          <a:latin typeface="Arial MT"/>
                          <a:cs typeface="Arial MT"/>
                        </a:rPr>
                        <a:t>currículum:</a:t>
                      </a:r>
                      <a:r>
                        <a:rPr sz="1400" b="1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conseguir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una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entrevista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personal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.</a:t>
                      </a:r>
                      <a:endParaRPr sz="1200" dirty="0">
                        <a:latin typeface="Arial MT"/>
                        <a:cs typeface="Arial MT"/>
                      </a:endParaRPr>
                    </a:p>
                  </a:txBody>
                  <a:tcPr marL="0" marR="0" marT="42544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81200" y="1062996"/>
            <a:ext cx="6913245" cy="525780"/>
          </a:xfrm>
          <a:prstGeom prst="rect">
            <a:avLst/>
          </a:prstGeom>
          <a:ln w="1270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Arial MT"/>
                <a:cs typeface="Arial MT"/>
              </a:rPr>
              <a:t>El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currículum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vítae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es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documento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que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refleja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forma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clara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concisa</a:t>
            </a:r>
            <a:endParaRPr sz="1400" dirty="0">
              <a:latin typeface="Arial MT"/>
              <a:cs typeface="Arial MT"/>
            </a:endParaRPr>
          </a:p>
          <a:p>
            <a:pPr marL="89535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información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candidato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candidata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relevante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para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puesto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que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opta.</a:t>
            </a:r>
            <a:endParaRPr sz="1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31389" y="127508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7670" y="350697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9413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spc="-6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currículum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20" dirty="0">
                <a:solidFill>
                  <a:schemeClr val="accent6">
                    <a:lumMod val="75000"/>
                  </a:schemeClr>
                </a:solidFill>
              </a:rPr>
              <a:t>vítae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600" y="963787"/>
            <a:ext cx="4419600" cy="528461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693407" y="1656588"/>
            <a:ext cx="1975485" cy="460382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139700" marR="106680" indent="-24765">
              <a:lnSpc>
                <a:spcPts val="1560"/>
              </a:lnSpc>
              <a:spcBef>
                <a:spcPts val="39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Consejos</a:t>
            </a:r>
            <a:r>
              <a:rPr sz="14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hacer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FFFFFF"/>
                </a:solidFill>
                <a:latin typeface="Arial"/>
                <a:cs typeface="Arial"/>
              </a:rPr>
              <a:t>currículum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vitae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93407" y="2264664"/>
            <a:ext cx="1973580" cy="257122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45440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Arial MT"/>
                <a:cs typeface="Arial MT"/>
              </a:rPr>
              <a:t>Una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sola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página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93407" y="2705100"/>
            <a:ext cx="1973580" cy="688650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08279" marR="199390" indent="-635" algn="ctr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 MT"/>
                <a:cs typeface="Arial MT"/>
              </a:rPr>
              <a:t>Facilita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lectura </a:t>
            </a:r>
            <a:r>
              <a:rPr sz="1400" dirty="0">
                <a:latin typeface="Arial MT"/>
                <a:cs typeface="Arial MT"/>
              </a:rPr>
              <a:t>usando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recursos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 </a:t>
            </a:r>
            <a:r>
              <a:rPr sz="1400" dirty="0">
                <a:latin typeface="Arial MT"/>
                <a:cs typeface="Arial MT"/>
              </a:rPr>
              <a:t>escritura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formato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93407" y="3576828"/>
            <a:ext cx="1973580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78155" marR="205104" indent="-265430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latin typeface="Arial MT"/>
                <a:cs typeface="Arial MT"/>
              </a:rPr>
              <a:t>Cuida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diseño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la </a:t>
            </a:r>
            <a:r>
              <a:rPr sz="1400" spc="-10" dirty="0" err="1">
                <a:latin typeface="Arial MT"/>
                <a:cs typeface="Arial MT"/>
              </a:rPr>
              <a:t>presentación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93407" y="4233671"/>
            <a:ext cx="1973580" cy="689291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60020" marR="150495" indent="-635" algn="ctr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latin typeface="Arial MT"/>
                <a:cs typeface="Arial MT"/>
              </a:rPr>
              <a:t>Adapta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CV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20" dirty="0">
                <a:latin typeface="Arial MT"/>
                <a:cs typeface="Arial MT"/>
              </a:rPr>
              <a:t> cada </a:t>
            </a:r>
            <a:r>
              <a:rPr sz="1400" dirty="0">
                <a:latin typeface="Arial MT"/>
                <a:cs typeface="Arial MT"/>
              </a:rPr>
              <a:t>empresa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puesto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 </a:t>
            </a:r>
            <a:r>
              <a:rPr sz="1400" spc="-10" dirty="0" err="1">
                <a:latin typeface="Arial MT"/>
                <a:cs typeface="Arial MT"/>
              </a:rPr>
              <a:t>trabajo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93407" y="5073396"/>
            <a:ext cx="1973580" cy="688650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82245" marR="173990" algn="ctr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 MT"/>
                <a:cs typeface="Arial MT"/>
              </a:rPr>
              <a:t>Resalta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CV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los </a:t>
            </a:r>
            <a:r>
              <a:rPr sz="1400" dirty="0">
                <a:latin typeface="Arial MT"/>
                <a:cs typeface="Arial MT"/>
              </a:rPr>
              <a:t>requisitos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buscados </a:t>
            </a:r>
            <a:r>
              <a:rPr sz="1400" dirty="0">
                <a:latin typeface="Arial MT"/>
                <a:cs typeface="Arial MT"/>
              </a:rPr>
              <a:t>por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empresa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72906" y="142242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7295" y="390961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1536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spc="-8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entrevista</a:t>
            </a:r>
            <a:r>
              <a:rPr spc="-7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accent6">
                    <a:lumMod val="75000"/>
                  </a:schemeClr>
                </a:solidFill>
              </a:rPr>
              <a:t>personal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5424" y="2991909"/>
            <a:ext cx="3281679" cy="285343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950210" y="4190746"/>
            <a:ext cx="965835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06680">
              <a:lnSpc>
                <a:spcPts val="1450"/>
              </a:lnSpc>
              <a:spcBef>
                <a:spcPts val="34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Tipos</a:t>
            </a:r>
            <a:r>
              <a:rPr sz="1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entrevistas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92272" y="3251454"/>
            <a:ext cx="4819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Valores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19626" y="4335271"/>
            <a:ext cx="88899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Competencias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16020" y="5388102"/>
            <a:ext cx="4343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Grupal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08073" y="4198518"/>
            <a:ext cx="512445" cy="388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5080" indent="-1905">
              <a:lnSpc>
                <a:spcPct val="1192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Tensión 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estrés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5500" y="1411224"/>
            <a:ext cx="6437630" cy="525780"/>
          </a:xfrm>
          <a:prstGeom prst="rect">
            <a:avLst/>
          </a:prstGeom>
          <a:ln w="1270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170" marR="81280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 MT"/>
                <a:cs typeface="Arial MT"/>
              </a:rPr>
              <a:t>La</a:t>
            </a:r>
            <a:r>
              <a:rPr sz="1400" spc="37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entrevista</a:t>
            </a:r>
            <a:r>
              <a:rPr sz="1400" b="1" spc="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personal</a:t>
            </a:r>
            <a:r>
              <a:rPr sz="1400" b="1" spc="38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busca</a:t>
            </a:r>
            <a:r>
              <a:rPr sz="1400" spc="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cotejar</a:t>
            </a:r>
            <a:r>
              <a:rPr sz="1400" spc="39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3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información</a:t>
            </a:r>
            <a:r>
              <a:rPr sz="1400" spc="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previa</a:t>
            </a:r>
            <a:r>
              <a:rPr sz="1400" spc="38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que</a:t>
            </a:r>
            <a:r>
              <a:rPr sz="1400" spc="3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37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tiene, </a:t>
            </a:r>
            <a:r>
              <a:rPr sz="1400" dirty="0">
                <a:latin typeface="Arial MT"/>
                <a:cs typeface="Arial MT"/>
              </a:rPr>
              <a:t>observando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evaluando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vivo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candidato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candidata.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894076" y="2284476"/>
            <a:ext cx="1225550" cy="489584"/>
          </a:xfrm>
          <a:custGeom>
            <a:avLst/>
            <a:gdLst/>
            <a:ahLst/>
            <a:cxnLst/>
            <a:rect l="l" t="t" r="r" b="b"/>
            <a:pathLst>
              <a:path w="1225550" h="489585">
                <a:moveTo>
                  <a:pt x="980694" y="0"/>
                </a:moveTo>
                <a:lnTo>
                  <a:pt x="0" y="0"/>
                </a:lnTo>
                <a:lnTo>
                  <a:pt x="244601" y="244601"/>
                </a:lnTo>
                <a:lnTo>
                  <a:pt x="0" y="489203"/>
                </a:lnTo>
                <a:lnTo>
                  <a:pt x="980694" y="489203"/>
                </a:lnTo>
                <a:lnTo>
                  <a:pt x="1225296" y="244601"/>
                </a:lnTo>
                <a:lnTo>
                  <a:pt x="98069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90194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170047" y="2437891"/>
            <a:ext cx="6991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Presentación</a:t>
            </a:r>
            <a:endParaRPr sz="9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989578" y="2278126"/>
            <a:ext cx="1239520" cy="502284"/>
            <a:chOff x="3989578" y="2278126"/>
            <a:chExt cx="1239520" cy="50228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4" name="object 14"/>
            <p:cNvSpPr/>
            <p:nvPr/>
          </p:nvSpPr>
          <p:spPr>
            <a:xfrm>
              <a:off x="3995928" y="2284476"/>
              <a:ext cx="1226820" cy="489584"/>
            </a:xfrm>
            <a:custGeom>
              <a:avLst/>
              <a:gdLst/>
              <a:ahLst/>
              <a:cxnLst/>
              <a:rect l="l" t="t" r="r" b="b"/>
              <a:pathLst>
                <a:path w="1226820" h="489585">
                  <a:moveTo>
                    <a:pt x="982218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2218" y="489203"/>
                  </a:lnTo>
                  <a:lnTo>
                    <a:pt x="1226820" y="244601"/>
                  </a:lnTo>
                  <a:lnTo>
                    <a:pt x="98221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95928" y="2284476"/>
              <a:ext cx="1226820" cy="489584"/>
            </a:xfrm>
            <a:custGeom>
              <a:avLst/>
              <a:gdLst/>
              <a:ahLst/>
              <a:cxnLst/>
              <a:rect l="l" t="t" r="r" b="b"/>
              <a:pathLst>
                <a:path w="1226820" h="489585">
                  <a:moveTo>
                    <a:pt x="0" y="0"/>
                  </a:moveTo>
                  <a:lnTo>
                    <a:pt x="982218" y="0"/>
                  </a:lnTo>
                  <a:lnTo>
                    <a:pt x="1226820" y="244601"/>
                  </a:lnTo>
                  <a:lnTo>
                    <a:pt x="982218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308475" y="2378709"/>
            <a:ext cx="62674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91440" marR="5080" indent="-79375">
              <a:lnSpc>
                <a:spcPts val="919"/>
              </a:lnSpc>
              <a:spcBef>
                <a:spcPts val="260"/>
              </a:spcBef>
            </a:pP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Información personal</a:t>
            </a:r>
            <a:endParaRPr sz="9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092953" y="2278126"/>
            <a:ext cx="1238250" cy="502284"/>
            <a:chOff x="5092953" y="2278126"/>
            <a:chExt cx="1238250" cy="50228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8" name="object 18"/>
            <p:cNvSpPr/>
            <p:nvPr/>
          </p:nvSpPr>
          <p:spPr>
            <a:xfrm>
              <a:off x="5099303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099303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397753" y="2319654"/>
            <a:ext cx="653415" cy="39878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ct val="86100"/>
              </a:lnSpc>
              <a:spcBef>
                <a:spcPts val="250"/>
              </a:spcBef>
            </a:pPr>
            <a:r>
              <a:rPr sz="900" dirty="0">
                <a:solidFill>
                  <a:schemeClr val="tx1"/>
                </a:solidFill>
                <a:latin typeface="Arial MT"/>
                <a:cs typeface="Arial MT"/>
              </a:rPr>
              <a:t>Formación</a:t>
            </a:r>
            <a:r>
              <a:rPr sz="900" spc="-4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900" spc="-50" dirty="0">
                <a:solidFill>
                  <a:schemeClr val="tx1"/>
                </a:solidFill>
                <a:latin typeface="Arial MT"/>
                <a:cs typeface="Arial MT"/>
              </a:rPr>
              <a:t>y</a:t>
            </a: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 experiencia laboral</a:t>
            </a:r>
            <a:endParaRPr sz="9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196329" y="2278126"/>
            <a:ext cx="1238250" cy="502284"/>
            <a:chOff x="6196329" y="2278126"/>
            <a:chExt cx="1238250" cy="50228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2" name="object 22"/>
            <p:cNvSpPr/>
            <p:nvPr/>
          </p:nvSpPr>
          <p:spPr>
            <a:xfrm>
              <a:off x="6202679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2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02679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2" y="24460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514845" y="2378709"/>
            <a:ext cx="62674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7625" marR="5080" indent="-35560">
              <a:lnSpc>
                <a:spcPts val="919"/>
              </a:lnSpc>
              <a:spcBef>
                <a:spcPts val="260"/>
              </a:spcBef>
            </a:pP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Descripción </a:t>
            </a:r>
            <a:r>
              <a:rPr sz="900" dirty="0">
                <a:solidFill>
                  <a:schemeClr val="tx1"/>
                </a:solidFill>
                <a:latin typeface="Arial MT"/>
                <a:cs typeface="Arial MT"/>
              </a:rPr>
              <a:t>del</a:t>
            </a:r>
            <a:r>
              <a:rPr sz="90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puesto</a:t>
            </a:r>
            <a:endParaRPr sz="9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299706" y="2278126"/>
            <a:ext cx="1238250" cy="502284"/>
            <a:chOff x="7299706" y="2278126"/>
            <a:chExt cx="1238250" cy="50228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6" name="object 26"/>
            <p:cNvSpPr/>
            <p:nvPr/>
          </p:nvSpPr>
          <p:spPr>
            <a:xfrm>
              <a:off x="7306056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306056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589011" y="2378709"/>
            <a:ext cx="68389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32384" marR="5080" indent="-20320">
              <a:lnSpc>
                <a:spcPts val="919"/>
              </a:lnSpc>
              <a:spcBef>
                <a:spcPts val="260"/>
              </a:spcBef>
            </a:pP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Aclaraciones </a:t>
            </a:r>
            <a:r>
              <a:rPr sz="900" dirty="0">
                <a:solidFill>
                  <a:schemeClr val="tx1"/>
                </a:solidFill>
                <a:latin typeface="Arial MT"/>
                <a:cs typeface="Arial MT"/>
              </a:rPr>
              <a:t>y</a:t>
            </a:r>
            <a:r>
              <a:rPr sz="900" spc="-10" dirty="0">
                <a:solidFill>
                  <a:schemeClr val="tx1"/>
                </a:solidFill>
                <a:latin typeface="Arial MT"/>
                <a:cs typeface="Arial MT"/>
              </a:rPr>
              <a:t> despedida</a:t>
            </a:r>
            <a:endParaRPr sz="9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903285" y="2272093"/>
            <a:ext cx="873760" cy="514350"/>
            <a:chOff x="1903285" y="2272093"/>
            <a:chExt cx="873760" cy="514350"/>
          </a:xfrm>
          <a:solidFill>
            <a:schemeClr val="accent6">
              <a:lumMod val="75000"/>
            </a:schemeClr>
          </a:solidFill>
        </p:grpSpPr>
        <p:sp>
          <p:nvSpPr>
            <p:cNvPr id="30" name="object 30"/>
            <p:cNvSpPr/>
            <p:nvPr/>
          </p:nvSpPr>
          <p:spPr>
            <a:xfrm>
              <a:off x="1908048" y="2276855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780033" y="0"/>
                  </a:moveTo>
                  <a:lnTo>
                    <a:pt x="84074" y="0"/>
                  </a:lnTo>
                  <a:lnTo>
                    <a:pt x="51327" y="6600"/>
                  </a:lnTo>
                  <a:lnTo>
                    <a:pt x="24606" y="24606"/>
                  </a:lnTo>
                  <a:lnTo>
                    <a:pt x="6600" y="51327"/>
                  </a:lnTo>
                  <a:lnTo>
                    <a:pt x="0" y="84074"/>
                  </a:lnTo>
                  <a:lnTo>
                    <a:pt x="0" y="420370"/>
                  </a:lnTo>
                  <a:lnTo>
                    <a:pt x="6600" y="453116"/>
                  </a:lnTo>
                  <a:lnTo>
                    <a:pt x="24606" y="479837"/>
                  </a:lnTo>
                  <a:lnTo>
                    <a:pt x="51327" y="497843"/>
                  </a:lnTo>
                  <a:lnTo>
                    <a:pt x="84074" y="504444"/>
                  </a:lnTo>
                  <a:lnTo>
                    <a:pt x="780033" y="504444"/>
                  </a:lnTo>
                  <a:lnTo>
                    <a:pt x="812780" y="497843"/>
                  </a:lnTo>
                  <a:lnTo>
                    <a:pt x="839501" y="479837"/>
                  </a:lnTo>
                  <a:lnTo>
                    <a:pt x="857507" y="453116"/>
                  </a:lnTo>
                  <a:lnTo>
                    <a:pt x="864107" y="420370"/>
                  </a:lnTo>
                  <a:lnTo>
                    <a:pt x="864107" y="84074"/>
                  </a:lnTo>
                  <a:lnTo>
                    <a:pt x="857507" y="51327"/>
                  </a:lnTo>
                  <a:lnTo>
                    <a:pt x="839501" y="24606"/>
                  </a:lnTo>
                  <a:lnTo>
                    <a:pt x="812780" y="6600"/>
                  </a:lnTo>
                  <a:lnTo>
                    <a:pt x="780033" y="0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908048" y="2276855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0" y="84074"/>
                  </a:moveTo>
                  <a:lnTo>
                    <a:pt x="6600" y="51327"/>
                  </a:lnTo>
                  <a:lnTo>
                    <a:pt x="24606" y="24606"/>
                  </a:lnTo>
                  <a:lnTo>
                    <a:pt x="51327" y="6600"/>
                  </a:lnTo>
                  <a:lnTo>
                    <a:pt x="84074" y="0"/>
                  </a:lnTo>
                  <a:lnTo>
                    <a:pt x="780033" y="0"/>
                  </a:lnTo>
                  <a:lnTo>
                    <a:pt x="812780" y="6600"/>
                  </a:lnTo>
                  <a:lnTo>
                    <a:pt x="839501" y="24606"/>
                  </a:lnTo>
                  <a:lnTo>
                    <a:pt x="857507" y="51327"/>
                  </a:lnTo>
                  <a:lnTo>
                    <a:pt x="864107" y="84074"/>
                  </a:lnTo>
                  <a:lnTo>
                    <a:pt x="864107" y="420370"/>
                  </a:lnTo>
                  <a:lnTo>
                    <a:pt x="857507" y="453116"/>
                  </a:lnTo>
                  <a:lnTo>
                    <a:pt x="839501" y="479837"/>
                  </a:lnTo>
                  <a:lnTo>
                    <a:pt x="812780" y="497843"/>
                  </a:lnTo>
                  <a:lnTo>
                    <a:pt x="780033" y="504444"/>
                  </a:lnTo>
                  <a:lnTo>
                    <a:pt x="84074" y="504444"/>
                  </a:lnTo>
                  <a:lnTo>
                    <a:pt x="51327" y="497843"/>
                  </a:lnTo>
                  <a:lnTo>
                    <a:pt x="24606" y="479837"/>
                  </a:lnTo>
                  <a:lnTo>
                    <a:pt x="6600" y="453116"/>
                  </a:lnTo>
                  <a:lnTo>
                    <a:pt x="0" y="420370"/>
                  </a:lnTo>
                  <a:lnTo>
                    <a:pt x="0" y="84074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066670" y="2398711"/>
            <a:ext cx="511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Fases</a:t>
            </a:r>
            <a:endParaRPr sz="1400" dirty="0">
              <a:latin typeface="Arial MT"/>
              <a:cs typeface="Aria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831657" y="5368861"/>
            <a:ext cx="1338390" cy="686712"/>
            <a:chOff x="1831657" y="5368861"/>
            <a:chExt cx="1162050" cy="51244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4" name="object 34"/>
            <p:cNvSpPr/>
            <p:nvPr/>
          </p:nvSpPr>
          <p:spPr>
            <a:xfrm>
              <a:off x="1836420" y="5373623"/>
              <a:ext cx="1152525" cy="502920"/>
            </a:xfrm>
            <a:custGeom>
              <a:avLst/>
              <a:gdLst/>
              <a:ahLst/>
              <a:cxnLst/>
              <a:rect l="l" t="t" r="r" b="b"/>
              <a:pathLst>
                <a:path w="1152525" h="502920">
                  <a:moveTo>
                    <a:pt x="576072" y="0"/>
                  </a:moveTo>
                  <a:lnTo>
                    <a:pt x="513306" y="1474"/>
                  </a:lnTo>
                  <a:lnTo>
                    <a:pt x="452497" y="5797"/>
                  </a:lnTo>
                  <a:lnTo>
                    <a:pt x="393996" y="12813"/>
                  </a:lnTo>
                  <a:lnTo>
                    <a:pt x="338155" y="22371"/>
                  </a:lnTo>
                  <a:lnTo>
                    <a:pt x="285326" y="34318"/>
                  </a:lnTo>
                  <a:lnTo>
                    <a:pt x="235860" y="48499"/>
                  </a:lnTo>
                  <a:lnTo>
                    <a:pt x="190108" y="64763"/>
                  </a:lnTo>
                  <a:lnTo>
                    <a:pt x="148422" y="82956"/>
                  </a:lnTo>
                  <a:lnTo>
                    <a:pt x="111154" y="102924"/>
                  </a:lnTo>
                  <a:lnTo>
                    <a:pt x="78655" y="124516"/>
                  </a:lnTo>
                  <a:lnTo>
                    <a:pt x="29370" y="171955"/>
                  </a:lnTo>
                  <a:lnTo>
                    <a:pt x="3380" y="224050"/>
                  </a:lnTo>
                  <a:lnTo>
                    <a:pt x="0" y="251459"/>
                  </a:lnTo>
                  <a:lnTo>
                    <a:pt x="3380" y="278858"/>
                  </a:lnTo>
                  <a:lnTo>
                    <a:pt x="29370" y="330939"/>
                  </a:lnTo>
                  <a:lnTo>
                    <a:pt x="78655" y="378375"/>
                  </a:lnTo>
                  <a:lnTo>
                    <a:pt x="111154" y="399967"/>
                  </a:lnTo>
                  <a:lnTo>
                    <a:pt x="148422" y="419938"/>
                  </a:lnTo>
                  <a:lnTo>
                    <a:pt x="190108" y="438134"/>
                  </a:lnTo>
                  <a:lnTo>
                    <a:pt x="235860" y="454401"/>
                  </a:lnTo>
                  <a:lnTo>
                    <a:pt x="285326" y="468587"/>
                  </a:lnTo>
                  <a:lnTo>
                    <a:pt x="338155" y="480538"/>
                  </a:lnTo>
                  <a:lnTo>
                    <a:pt x="393996" y="490100"/>
                  </a:lnTo>
                  <a:lnTo>
                    <a:pt x="452497" y="497119"/>
                  </a:lnTo>
                  <a:lnTo>
                    <a:pt x="513306" y="501444"/>
                  </a:lnTo>
                  <a:lnTo>
                    <a:pt x="576072" y="502919"/>
                  </a:lnTo>
                  <a:lnTo>
                    <a:pt x="638837" y="501444"/>
                  </a:lnTo>
                  <a:lnTo>
                    <a:pt x="699646" y="497119"/>
                  </a:lnTo>
                  <a:lnTo>
                    <a:pt x="758147" y="490100"/>
                  </a:lnTo>
                  <a:lnTo>
                    <a:pt x="813988" y="480538"/>
                  </a:lnTo>
                  <a:lnTo>
                    <a:pt x="866817" y="468587"/>
                  </a:lnTo>
                  <a:lnTo>
                    <a:pt x="916283" y="454401"/>
                  </a:lnTo>
                  <a:lnTo>
                    <a:pt x="962035" y="438134"/>
                  </a:lnTo>
                  <a:lnTo>
                    <a:pt x="1003721" y="419938"/>
                  </a:lnTo>
                  <a:lnTo>
                    <a:pt x="1040989" y="399967"/>
                  </a:lnTo>
                  <a:lnTo>
                    <a:pt x="1073488" y="378375"/>
                  </a:lnTo>
                  <a:lnTo>
                    <a:pt x="1122773" y="330939"/>
                  </a:lnTo>
                  <a:lnTo>
                    <a:pt x="1148763" y="278858"/>
                  </a:lnTo>
                  <a:lnTo>
                    <a:pt x="1152144" y="251459"/>
                  </a:lnTo>
                  <a:lnTo>
                    <a:pt x="1148763" y="224050"/>
                  </a:lnTo>
                  <a:lnTo>
                    <a:pt x="1122773" y="171955"/>
                  </a:lnTo>
                  <a:lnTo>
                    <a:pt x="1073488" y="124516"/>
                  </a:lnTo>
                  <a:lnTo>
                    <a:pt x="1040989" y="102924"/>
                  </a:lnTo>
                  <a:lnTo>
                    <a:pt x="1003721" y="82956"/>
                  </a:lnTo>
                  <a:lnTo>
                    <a:pt x="962035" y="64763"/>
                  </a:lnTo>
                  <a:lnTo>
                    <a:pt x="916283" y="48499"/>
                  </a:lnTo>
                  <a:lnTo>
                    <a:pt x="866817" y="34318"/>
                  </a:lnTo>
                  <a:lnTo>
                    <a:pt x="813988" y="22371"/>
                  </a:lnTo>
                  <a:lnTo>
                    <a:pt x="758147" y="12813"/>
                  </a:lnTo>
                  <a:lnTo>
                    <a:pt x="699646" y="5797"/>
                  </a:lnTo>
                  <a:lnTo>
                    <a:pt x="638837" y="1474"/>
                  </a:lnTo>
                  <a:lnTo>
                    <a:pt x="5760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36420" y="5373623"/>
              <a:ext cx="1152525" cy="502920"/>
            </a:xfrm>
            <a:custGeom>
              <a:avLst/>
              <a:gdLst/>
              <a:ahLst/>
              <a:cxnLst/>
              <a:rect l="l" t="t" r="r" b="b"/>
              <a:pathLst>
                <a:path w="1152525" h="502920">
                  <a:moveTo>
                    <a:pt x="0" y="251459"/>
                  </a:moveTo>
                  <a:lnTo>
                    <a:pt x="13287" y="197497"/>
                  </a:lnTo>
                  <a:lnTo>
                    <a:pt x="51276" y="147577"/>
                  </a:lnTo>
                  <a:lnTo>
                    <a:pt x="111154" y="102924"/>
                  </a:lnTo>
                  <a:lnTo>
                    <a:pt x="148422" y="82956"/>
                  </a:lnTo>
                  <a:lnTo>
                    <a:pt x="190108" y="64763"/>
                  </a:lnTo>
                  <a:lnTo>
                    <a:pt x="235860" y="48499"/>
                  </a:lnTo>
                  <a:lnTo>
                    <a:pt x="285326" y="34318"/>
                  </a:lnTo>
                  <a:lnTo>
                    <a:pt x="338155" y="22371"/>
                  </a:lnTo>
                  <a:lnTo>
                    <a:pt x="393996" y="12813"/>
                  </a:lnTo>
                  <a:lnTo>
                    <a:pt x="452497" y="5797"/>
                  </a:lnTo>
                  <a:lnTo>
                    <a:pt x="513306" y="1474"/>
                  </a:lnTo>
                  <a:lnTo>
                    <a:pt x="576072" y="0"/>
                  </a:lnTo>
                  <a:lnTo>
                    <a:pt x="638837" y="1474"/>
                  </a:lnTo>
                  <a:lnTo>
                    <a:pt x="699646" y="5797"/>
                  </a:lnTo>
                  <a:lnTo>
                    <a:pt x="758147" y="12813"/>
                  </a:lnTo>
                  <a:lnTo>
                    <a:pt x="813988" y="22371"/>
                  </a:lnTo>
                  <a:lnTo>
                    <a:pt x="866817" y="34318"/>
                  </a:lnTo>
                  <a:lnTo>
                    <a:pt x="916283" y="48499"/>
                  </a:lnTo>
                  <a:lnTo>
                    <a:pt x="962035" y="64763"/>
                  </a:lnTo>
                  <a:lnTo>
                    <a:pt x="1003721" y="82956"/>
                  </a:lnTo>
                  <a:lnTo>
                    <a:pt x="1040989" y="102924"/>
                  </a:lnTo>
                  <a:lnTo>
                    <a:pt x="1073488" y="124516"/>
                  </a:lnTo>
                  <a:lnTo>
                    <a:pt x="1122773" y="171955"/>
                  </a:lnTo>
                  <a:lnTo>
                    <a:pt x="1148763" y="224050"/>
                  </a:lnTo>
                  <a:lnTo>
                    <a:pt x="1152144" y="251459"/>
                  </a:lnTo>
                  <a:lnTo>
                    <a:pt x="1148763" y="278858"/>
                  </a:lnTo>
                  <a:lnTo>
                    <a:pt x="1122773" y="330939"/>
                  </a:lnTo>
                  <a:lnTo>
                    <a:pt x="1073488" y="378375"/>
                  </a:lnTo>
                  <a:lnTo>
                    <a:pt x="1040989" y="399967"/>
                  </a:lnTo>
                  <a:lnTo>
                    <a:pt x="1003721" y="419938"/>
                  </a:lnTo>
                  <a:lnTo>
                    <a:pt x="962035" y="438134"/>
                  </a:lnTo>
                  <a:lnTo>
                    <a:pt x="916283" y="454401"/>
                  </a:lnTo>
                  <a:lnTo>
                    <a:pt x="866817" y="468587"/>
                  </a:lnTo>
                  <a:lnTo>
                    <a:pt x="813988" y="480538"/>
                  </a:lnTo>
                  <a:lnTo>
                    <a:pt x="758147" y="490100"/>
                  </a:lnTo>
                  <a:lnTo>
                    <a:pt x="699646" y="497119"/>
                  </a:lnTo>
                  <a:lnTo>
                    <a:pt x="638837" y="501444"/>
                  </a:lnTo>
                  <a:lnTo>
                    <a:pt x="576072" y="502919"/>
                  </a:lnTo>
                  <a:lnTo>
                    <a:pt x="513306" y="501444"/>
                  </a:lnTo>
                  <a:lnTo>
                    <a:pt x="452497" y="497119"/>
                  </a:lnTo>
                  <a:lnTo>
                    <a:pt x="393996" y="490100"/>
                  </a:lnTo>
                  <a:lnTo>
                    <a:pt x="338155" y="480538"/>
                  </a:lnTo>
                  <a:lnTo>
                    <a:pt x="285326" y="468587"/>
                  </a:lnTo>
                  <a:lnTo>
                    <a:pt x="235860" y="454401"/>
                  </a:lnTo>
                  <a:lnTo>
                    <a:pt x="190108" y="438134"/>
                  </a:lnTo>
                  <a:lnTo>
                    <a:pt x="148422" y="419938"/>
                  </a:lnTo>
                  <a:lnTo>
                    <a:pt x="111154" y="399967"/>
                  </a:lnTo>
                  <a:lnTo>
                    <a:pt x="78655" y="378375"/>
                  </a:lnTo>
                  <a:lnTo>
                    <a:pt x="29370" y="330939"/>
                  </a:lnTo>
                  <a:lnTo>
                    <a:pt x="3380" y="278858"/>
                  </a:lnTo>
                  <a:lnTo>
                    <a:pt x="0" y="251459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185784" y="5531810"/>
            <a:ext cx="669672" cy="307777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59690" marR="5080" indent="-47625">
              <a:lnSpc>
                <a:spcPts val="1120"/>
              </a:lnSpc>
              <a:spcBef>
                <a:spcPts val="200"/>
              </a:spcBef>
            </a:pPr>
            <a:r>
              <a:rPr sz="1000" b="1" spc="-10" dirty="0">
                <a:solidFill>
                  <a:schemeClr val="tx1"/>
                </a:solidFill>
                <a:latin typeface="Arial MT"/>
                <a:cs typeface="Arial MT"/>
              </a:rPr>
              <a:t>Dinámicas </a:t>
            </a:r>
            <a:r>
              <a:rPr sz="1000" b="1" dirty="0">
                <a:solidFill>
                  <a:schemeClr val="tx1"/>
                </a:solidFill>
                <a:latin typeface="Arial MT"/>
                <a:cs typeface="Arial MT"/>
              </a:rPr>
              <a:t>de</a:t>
            </a:r>
            <a:r>
              <a:rPr sz="1000" b="1" spc="-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00" b="1" spc="-10" dirty="0">
                <a:solidFill>
                  <a:schemeClr val="tx1"/>
                </a:solidFill>
                <a:latin typeface="Arial MT"/>
                <a:cs typeface="Arial MT"/>
              </a:rPr>
              <a:t>grupo</a:t>
            </a:r>
            <a:endParaRPr sz="1000" b="1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806506" y="5446776"/>
            <a:ext cx="1591247" cy="695492"/>
            <a:chOff x="3631501" y="5798629"/>
            <a:chExt cx="1449705" cy="51435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8" name="object 38"/>
            <p:cNvSpPr/>
            <p:nvPr/>
          </p:nvSpPr>
          <p:spPr>
            <a:xfrm>
              <a:off x="3636264" y="5803391"/>
              <a:ext cx="1440180" cy="504825"/>
            </a:xfrm>
            <a:custGeom>
              <a:avLst/>
              <a:gdLst/>
              <a:ahLst/>
              <a:cxnLst/>
              <a:rect l="l" t="t" r="r" b="b"/>
              <a:pathLst>
                <a:path w="1440179" h="504825">
                  <a:moveTo>
                    <a:pt x="720089" y="0"/>
                  </a:moveTo>
                  <a:lnTo>
                    <a:pt x="650749" y="1154"/>
                  </a:lnTo>
                  <a:lnTo>
                    <a:pt x="583271" y="4548"/>
                  </a:lnTo>
                  <a:lnTo>
                    <a:pt x="517959" y="10074"/>
                  </a:lnTo>
                  <a:lnTo>
                    <a:pt x="455113" y="17628"/>
                  </a:lnTo>
                  <a:lnTo>
                    <a:pt x="395036" y="27104"/>
                  </a:lnTo>
                  <a:lnTo>
                    <a:pt x="338030" y="38395"/>
                  </a:lnTo>
                  <a:lnTo>
                    <a:pt x="284396" y="51397"/>
                  </a:lnTo>
                  <a:lnTo>
                    <a:pt x="234438" y="66004"/>
                  </a:lnTo>
                  <a:lnTo>
                    <a:pt x="188456" y="82109"/>
                  </a:lnTo>
                  <a:lnTo>
                    <a:pt x="146752" y="99607"/>
                  </a:lnTo>
                  <a:lnTo>
                    <a:pt x="109630" y="118393"/>
                  </a:lnTo>
                  <a:lnTo>
                    <a:pt x="50335" y="159403"/>
                  </a:lnTo>
                  <a:lnTo>
                    <a:pt x="12986" y="204295"/>
                  </a:lnTo>
                  <a:lnTo>
                    <a:pt x="0" y="252222"/>
                  </a:lnTo>
                  <a:lnTo>
                    <a:pt x="3296" y="276511"/>
                  </a:lnTo>
                  <a:lnTo>
                    <a:pt x="28766" y="323026"/>
                  </a:lnTo>
                  <a:lnTo>
                    <a:pt x="77390" y="366083"/>
                  </a:lnTo>
                  <a:lnTo>
                    <a:pt x="146752" y="404836"/>
                  </a:lnTo>
                  <a:lnTo>
                    <a:pt x="188456" y="422334"/>
                  </a:lnTo>
                  <a:lnTo>
                    <a:pt x="234438" y="438439"/>
                  </a:lnTo>
                  <a:lnTo>
                    <a:pt x="284396" y="453046"/>
                  </a:lnTo>
                  <a:lnTo>
                    <a:pt x="338030" y="466048"/>
                  </a:lnTo>
                  <a:lnTo>
                    <a:pt x="395036" y="477339"/>
                  </a:lnTo>
                  <a:lnTo>
                    <a:pt x="455113" y="486815"/>
                  </a:lnTo>
                  <a:lnTo>
                    <a:pt x="517959" y="494369"/>
                  </a:lnTo>
                  <a:lnTo>
                    <a:pt x="583271" y="499895"/>
                  </a:lnTo>
                  <a:lnTo>
                    <a:pt x="650749" y="503289"/>
                  </a:lnTo>
                  <a:lnTo>
                    <a:pt x="720089" y="504444"/>
                  </a:lnTo>
                  <a:lnTo>
                    <a:pt x="789430" y="503289"/>
                  </a:lnTo>
                  <a:lnTo>
                    <a:pt x="856908" y="499895"/>
                  </a:lnTo>
                  <a:lnTo>
                    <a:pt x="922220" y="494369"/>
                  </a:lnTo>
                  <a:lnTo>
                    <a:pt x="985066" y="486815"/>
                  </a:lnTo>
                  <a:lnTo>
                    <a:pt x="1045143" y="477339"/>
                  </a:lnTo>
                  <a:lnTo>
                    <a:pt x="1102149" y="466048"/>
                  </a:lnTo>
                  <a:lnTo>
                    <a:pt x="1155783" y="453046"/>
                  </a:lnTo>
                  <a:lnTo>
                    <a:pt x="1205741" y="438439"/>
                  </a:lnTo>
                  <a:lnTo>
                    <a:pt x="1251723" y="422334"/>
                  </a:lnTo>
                  <a:lnTo>
                    <a:pt x="1293427" y="404836"/>
                  </a:lnTo>
                  <a:lnTo>
                    <a:pt x="1330549" y="386050"/>
                  </a:lnTo>
                  <a:lnTo>
                    <a:pt x="1389844" y="345040"/>
                  </a:lnTo>
                  <a:lnTo>
                    <a:pt x="1427193" y="300148"/>
                  </a:lnTo>
                  <a:lnTo>
                    <a:pt x="1440180" y="252222"/>
                  </a:lnTo>
                  <a:lnTo>
                    <a:pt x="1436883" y="227932"/>
                  </a:lnTo>
                  <a:lnTo>
                    <a:pt x="1411413" y="181417"/>
                  </a:lnTo>
                  <a:lnTo>
                    <a:pt x="1362789" y="138360"/>
                  </a:lnTo>
                  <a:lnTo>
                    <a:pt x="1293427" y="99607"/>
                  </a:lnTo>
                  <a:lnTo>
                    <a:pt x="1251723" y="82109"/>
                  </a:lnTo>
                  <a:lnTo>
                    <a:pt x="1205741" y="66004"/>
                  </a:lnTo>
                  <a:lnTo>
                    <a:pt x="1155783" y="51397"/>
                  </a:lnTo>
                  <a:lnTo>
                    <a:pt x="1102149" y="38395"/>
                  </a:lnTo>
                  <a:lnTo>
                    <a:pt x="1045143" y="27104"/>
                  </a:lnTo>
                  <a:lnTo>
                    <a:pt x="985066" y="17628"/>
                  </a:lnTo>
                  <a:lnTo>
                    <a:pt x="922220" y="10074"/>
                  </a:lnTo>
                  <a:lnTo>
                    <a:pt x="856908" y="4548"/>
                  </a:lnTo>
                  <a:lnTo>
                    <a:pt x="789430" y="1154"/>
                  </a:lnTo>
                  <a:lnTo>
                    <a:pt x="720089" y="0"/>
                  </a:lnTo>
                  <a:close/>
                </a:path>
              </a:pathLst>
            </a:custGeom>
            <a:grp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636264" y="5803391"/>
              <a:ext cx="1440180" cy="504825"/>
            </a:xfrm>
            <a:custGeom>
              <a:avLst/>
              <a:gdLst/>
              <a:ahLst/>
              <a:cxnLst/>
              <a:rect l="l" t="t" r="r" b="b"/>
              <a:pathLst>
                <a:path w="1440179" h="504825">
                  <a:moveTo>
                    <a:pt x="0" y="252222"/>
                  </a:moveTo>
                  <a:lnTo>
                    <a:pt x="12986" y="204295"/>
                  </a:lnTo>
                  <a:lnTo>
                    <a:pt x="50335" y="159403"/>
                  </a:lnTo>
                  <a:lnTo>
                    <a:pt x="109630" y="118393"/>
                  </a:lnTo>
                  <a:lnTo>
                    <a:pt x="146752" y="99607"/>
                  </a:lnTo>
                  <a:lnTo>
                    <a:pt x="188456" y="82109"/>
                  </a:lnTo>
                  <a:lnTo>
                    <a:pt x="234438" y="66004"/>
                  </a:lnTo>
                  <a:lnTo>
                    <a:pt x="284396" y="51397"/>
                  </a:lnTo>
                  <a:lnTo>
                    <a:pt x="338030" y="38395"/>
                  </a:lnTo>
                  <a:lnTo>
                    <a:pt x="395036" y="27104"/>
                  </a:lnTo>
                  <a:lnTo>
                    <a:pt x="455113" y="17628"/>
                  </a:lnTo>
                  <a:lnTo>
                    <a:pt x="517959" y="10074"/>
                  </a:lnTo>
                  <a:lnTo>
                    <a:pt x="583271" y="4548"/>
                  </a:lnTo>
                  <a:lnTo>
                    <a:pt x="650749" y="1154"/>
                  </a:lnTo>
                  <a:lnTo>
                    <a:pt x="720089" y="0"/>
                  </a:lnTo>
                  <a:lnTo>
                    <a:pt x="789430" y="1154"/>
                  </a:lnTo>
                  <a:lnTo>
                    <a:pt x="856908" y="4548"/>
                  </a:lnTo>
                  <a:lnTo>
                    <a:pt x="922220" y="10074"/>
                  </a:lnTo>
                  <a:lnTo>
                    <a:pt x="985066" y="17628"/>
                  </a:lnTo>
                  <a:lnTo>
                    <a:pt x="1045143" y="27104"/>
                  </a:lnTo>
                  <a:lnTo>
                    <a:pt x="1102149" y="38395"/>
                  </a:lnTo>
                  <a:lnTo>
                    <a:pt x="1155783" y="51397"/>
                  </a:lnTo>
                  <a:lnTo>
                    <a:pt x="1205741" y="66004"/>
                  </a:lnTo>
                  <a:lnTo>
                    <a:pt x="1251723" y="82109"/>
                  </a:lnTo>
                  <a:lnTo>
                    <a:pt x="1293427" y="99607"/>
                  </a:lnTo>
                  <a:lnTo>
                    <a:pt x="1330549" y="118393"/>
                  </a:lnTo>
                  <a:lnTo>
                    <a:pt x="1389844" y="159403"/>
                  </a:lnTo>
                  <a:lnTo>
                    <a:pt x="1427193" y="204295"/>
                  </a:lnTo>
                  <a:lnTo>
                    <a:pt x="1440180" y="252222"/>
                  </a:lnTo>
                  <a:lnTo>
                    <a:pt x="1436883" y="276511"/>
                  </a:lnTo>
                  <a:lnTo>
                    <a:pt x="1411413" y="323026"/>
                  </a:lnTo>
                  <a:lnTo>
                    <a:pt x="1362789" y="366083"/>
                  </a:lnTo>
                  <a:lnTo>
                    <a:pt x="1293427" y="404836"/>
                  </a:lnTo>
                  <a:lnTo>
                    <a:pt x="1251723" y="422334"/>
                  </a:lnTo>
                  <a:lnTo>
                    <a:pt x="1205741" y="438439"/>
                  </a:lnTo>
                  <a:lnTo>
                    <a:pt x="1155783" y="453046"/>
                  </a:lnTo>
                  <a:lnTo>
                    <a:pt x="1102149" y="466048"/>
                  </a:lnTo>
                  <a:lnTo>
                    <a:pt x="1045143" y="477339"/>
                  </a:lnTo>
                  <a:lnTo>
                    <a:pt x="985066" y="486815"/>
                  </a:lnTo>
                  <a:lnTo>
                    <a:pt x="922220" y="494369"/>
                  </a:lnTo>
                  <a:lnTo>
                    <a:pt x="856908" y="499895"/>
                  </a:lnTo>
                  <a:lnTo>
                    <a:pt x="789430" y="503289"/>
                  </a:lnTo>
                  <a:lnTo>
                    <a:pt x="720089" y="504444"/>
                  </a:lnTo>
                  <a:lnTo>
                    <a:pt x="650749" y="503289"/>
                  </a:lnTo>
                  <a:lnTo>
                    <a:pt x="583271" y="499895"/>
                  </a:lnTo>
                  <a:lnTo>
                    <a:pt x="517959" y="494369"/>
                  </a:lnTo>
                  <a:lnTo>
                    <a:pt x="455113" y="486815"/>
                  </a:lnTo>
                  <a:lnTo>
                    <a:pt x="395036" y="477339"/>
                  </a:lnTo>
                  <a:lnTo>
                    <a:pt x="338030" y="466048"/>
                  </a:lnTo>
                  <a:lnTo>
                    <a:pt x="284396" y="453046"/>
                  </a:lnTo>
                  <a:lnTo>
                    <a:pt x="234438" y="438439"/>
                  </a:lnTo>
                  <a:lnTo>
                    <a:pt x="188456" y="422334"/>
                  </a:lnTo>
                  <a:lnTo>
                    <a:pt x="146752" y="404836"/>
                  </a:lnTo>
                  <a:lnTo>
                    <a:pt x="109630" y="386050"/>
                  </a:lnTo>
                  <a:lnTo>
                    <a:pt x="50335" y="345040"/>
                  </a:lnTo>
                  <a:lnTo>
                    <a:pt x="12986" y="300148"/>
                  </a:lnTo>
                  <a:lnTo>
                    <a:pt x="0" y="252222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119626" y="5634541"/>
            <a:ext cx="94939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160"/>
              </a:lnSpc>
              <a:spcBef>
                <a:spcPts val="95"/>
              </a:spcBef>
            </a:pPr>
            <a:r>
              <a:rPr sz="1000" b="1" dirty="0">
                <a:solidFill>
                  <a:schemeClr val="tx1"/>
                </a:solidFill>
                <a:latin typeface="Arial MT"/>
                <a:cs typeface="Arial MT"/>
              </a:rPr>
              <a:t>Test</a:t>
            </a:r>
            <a:r>
              <a:rPr sz="1000" b="1" spc="-3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 MT"/>
                <a:cs typeface="Arial MT"/>
              </a:rPr>
              <a:t>y </a:t>
            </a:r>
            <a:r>
              <a:rPr sz="1000" b="1" spc="-10" dirty="0">
                <a:solidFill>
                  <a:schemeClr val="tx1"/>
                </a:solidFill>
                <a:latin typeface="Arial MT"/>
                <a:cs typeface="Arial MT"/>
              </a:rPr>
              <a:t>otras</a:t>
            </a:r>
            <a:endParaRPr sz="1000" b="1" dirty="0">
              <a:solidFill>
                <a:schemeClr val="tx1"/>
              </a:solidFill>
              <a:latin typeface="Arial MT"/>
              <a:cs typeface="Arial MT"/>
            </a:endParaRPr>
          </a:p>
          <a:p>
            <a:pPr algn="ctr">
              <a:lnSpc>
                <a:spcPts val="1160"/>
              </a:lnSpc>
            </a:pPr>
            <a:r>
              <a:rPr sz="1000" b="1" spc="-10" dirty="0">
                <a:solidFill>
                  <a:schemeClr val="tx1"/>
                </a:solidFill>
                <a:latin typeface="Arial MT"/>
                <a:cs typeface="Arial MT"/>
              </a:rPr>
              <a:t>pruebas</a:t>
            </a:r>
            <a:endParaRPr sz="1000" b="1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5467463" y="2968133"/>
            <a:ext cx="3232150" cy="441787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2540" algn="ctr">
              <a:lnSpc>
                <a:spcPts val="1620"/>
              </a:lnSpc>
              <a:spcBef>
                <a:spcPts val="244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Consejos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superar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una</a:t>
            </a:r>
            <a:endParaRPr sz="1400" dirty="0">
              <a:latin typeface="Arial"/>
              <a:cs typeface="Arial"/>
            </a:endParaRPr>
          </a:p>
          <a:p>
            <a:pPr marL="6985" algn="ctr">
              <a:lnSpc>
                <a:spcPts val="1620"/>
              </a:lnSpc>
            </a:pPr>
            <a:r>
              <a:rPr sz="1400" b="1" dirty="0" err="1">
                <a:solidFill>
                  <a:srgbClr val="FFFFFF"/>
                </a:solidFill>
                <a:latin typeface="Arial"/>
                <a:cs typeface="Arial"/>
              </a:rPr>
              <a:t>entrevista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67463" y="3407763"/>
            <a:ext cx="3232785" cy="473847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16839" algn="ctr">
              <a:lnSpc>
                <a:spcPct val="100000"/>
              </a:lnSpc>
              <a:spcBef>
                <a:spcPts val="334"/>
              </a:spcBef>
            </a:pPr>
            <a:r>
              <a:rPr sz="1400" dirty="0">
                <a:latin typeface="Arial MT"/>
                <a:cs typeface="Arial MT"/>
              </a:rPr>
              <a:t>Cuida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tu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imagen,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sé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puntual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positivo</a:t>
            </a:r>
            <a:r>
              <a:rPr lang="es-ES" sz="1400" spc="-10" dirty="0">
                <a:latin typeface="Arial MT"/>
                <a:cs typeface="Arial MT"/>
              </a:rPr>
              <a:t> o positiva.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467463" y="3880525"/>
            <a:ext cx="3232785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299845" marR="191135" indent="-1102360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latin typeface="Arial MT"/>
                <a:cs typeface="Arial MT"/>
              </a:rPr>
              <a:t>Conoce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tu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perfil.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Demuestra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tu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valor </a:t>
            </a:r>
            <a:r>
              <a:rPr sz="1400" spc="-10" dirty="0" err="1">
                <a:latin typeface="Arial MT"/>
                <a:cs typeface="Arial MT"/>
              </a:rPr>
              <a:t>añadido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461577"/>
              </p:ext>
            </p:extLst>
          </p:nvPr>
        </p:nvGraphicFramePr>
        <p:xfrm>
          <a:off x="5467463" y="4352203"/>
          <a:ext cx="3232150" cy="1659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5465">
                <a:tc>
                  <a:txBody>
                    <a:bodyPr/>
                    <a:lstStyle/>
                    <a:p>
                      <a:pPr marL="549910" marR="361315" indent="-1803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Resalta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tus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puntos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fuertes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el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puesto.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Marca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 err="1">
                          <a:latin typeface="Arial MT"/>
                          <a:cs typeface="Arial MT"/>
                        </a:rPr>
                        <a:t>diferencia</a:t>
                      </a:r>
                      <a:r>
                        <a:rPr lang="es-ES" sz="1400" spc="-10" dirty="0">
                          <a:latin typeface="Arial MT"/>
                          <a:cs typeface="Arial MT"/>
                        </a:rPr>
                        <a:t>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690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Prepara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preguntas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empresa.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No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te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quedes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dudas.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</a:txBody>
                  <a:tcPr marL="0" marR="0" marT="62865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terminar,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reflexiona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el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desarrollo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 err="1">
                          <a:latin typeface="Arial MT"/>
                          <a:cs typeface="Arial MT"/>
                        </a:rPr>
                        <a:t>entrevista</a:t>
                      </a:r>
                      <a:r>
                        <a:rPr lang="es-ES" sz="1400" spc="-10" dirty="0">
                          <a:latin typeface="Arial MT"/>
                          <a:cs typeface="Arial MT"/>
                        </a:rPr>
                        <a:t>.</a:t>
                      </a:r>
                      <a:endParaRPr sz="1400" dirty="0">
                        <a:latin typeface="Arial MT"/>
                        <a:cs typeface="Arial MT"/>
                      </a:endParaRPr>
                    </a:p>
                  </a:txBody>
                  <a:tcPr marL="0" marR="0" marT="64135" marB="0">
                    <a:lnL w="3175">
                      <a:solidFill>
                        <a:srgbClr val="F68320"/>
                      </a:solidFill>
                      <a:prstDash val="solid"/>
                    </a:lnL>
                    <a:lnR w="317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29600" y="160656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Unidad</a:t>
            </a:r>
            <a:r>
              <a:rPr sz="1200" b="1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4327" y="529511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marca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personal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spc="-4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spc="-55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i="1" spc="-10" dirty="0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networking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95500" y="1411224"/>
            <a:ext cx="2908300" cy="1172210"/>
          </a:xfrm>
          <a:prstGeom prst="rect">
            <a:avLst/>
          </a:prstGeom>
          <a:ln w="1270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170" marR="78740" algn="just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 MT"/>
                <a:cs typeface="Arial MT"/>
              </a:rPr>
              <a:t>La</a:t>
            </a:r>
            <a:r>
              <a:rPr sz="1400" spc="15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marca</a:t>
            </a:r>
            <a:r>
              <a:rPr sz="1400" b="1" spc="1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personal</a:t>
            </a:r>
            <a:r>
              <a:rPr sz="1400" b="1" spc="15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es</a:t>
            </a:r>
            <a:r>
              <a:rPr sz="1400" spc="1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14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imagen </a:t>
            </a:r>
            <a:r>
              <a:rPr sz="1400" dirty="0">
                <a:latin typeface="Arial MT"/>
                <a:cs typeface="Arial MT"/>
              </a:rPr>
              <a:t>o</a:t>
            </a:r>
            <a:r>
              <a:rPr sz="1400" spc="3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reputación</a:t>
            </a:r>
            <a:r>
              <a:rPr sz="1400" spc="3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3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una</a:t>
            </a:r>
            <a:r>
              <a:rPr sz="1400" spc="3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persona</a:t>
            </a:r>
            <a:r>
              <a:rPr sz="1400" spc="32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en </a:t>
            </a:r>
            <a:r>
              <a:rPr sz="1400" dirty="0">
                <a:latin typeface="Arial MT"/>
                <a:cs typeface="Arial MT"/>
              </a:rPr>
              <a:t>diferentes</a:t>
            </a:r>
            <a:r>
              <a:rPr sz="1400" spc="1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canales,</a:t>
            </a:r>
            <a:r>
              <a:rPr sz="1400" spc="1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enfocada,</a:t>
            </a:r>
            <a:r>
              <a:rPr sz="1400" spc="13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con </a:t>
            </a:r>
            <a:r>
              <a:rPr sz="1400" dirty="0">
                <a:latin typeface="Arial MT"/>
                <a:cs typeface="Arial MT"/>
              </a:rPr>
              <a:t>frecuencia,</a:t>
            </a:r>
            <a:r>
              <a:rPr sz="1400" spc="2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2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dar</a:t>
            </a:r>
            <a:r>
              <a:rPr sz="1400" spc="28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visibilidad</a:t>
            </a:r>
            <a:r>
              <a:rPr sz="1400" spc="2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27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su </a:t>
            </a:r>
            <a:r>
              <a:rPr sz="1400" dirty="0">
                <a:latin typeface="Arial MT"/>
                <a:cs typeface="Arial MT"/>
              </a:rPr>
              <a:t>perfil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profesional.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36108" y="1402080"/>
            <a:ext cx="3232785" cy="1118896"/>
          </a:xfrm>
          <a:prstGeom prst="rect">
            <a:avLst/>
          </a:prstGeom>
          <a:ln w="1270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 marR="80010" algn="just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Arial MT"/>
                <a:cs typeface="Arial MT"/>
              </a:rPr>
              <a:t>El</a:t>
            </a:r>
            <a:r>
              <a:rPr sz="1400" spc="30" dirty="0">
                <a:latin typeface="Arial MT"/>
                <a:cs typeface="Arial MT"/>
              </a:rPr>
              <a:t> </a:t>
            </a:r>
            <a:r>
              <a:rPr sz="1400" b="1" i="1" dirty="0">
                <a:latin typeface="Arial"/>
                <a:cs typeface="Arial"/>
              </a:rPr>
              <a:t>networking</a:t>
            </a:r>
            <a:r>
              <a:rPr sz="1400" b="1" i="1" spc="1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consiste</a:t>
            </a:r>
            <a:r>
              <a:rPr sz="1400" spc="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expandir</a:t>
            </a:r>
            <a:r>
              <a:rPr sz="1400" spc="2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la </a:t>
            </a:r>
            <a:r>
              <a:rPr sz="1400" dirty="0">
                <a:latin typeface="Arial MT"/>
                <a:cs typeface="Arial MT"/>
              </a:rPr>
              <a:t>red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contactos</a:t>
            </a:r>
            <a:r>
              <a:rPr sz="1400" spc="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profesionales</a:t>
            </a:r>
            <a:r>
              <a:rPr sz="1400" spc="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spc="-25" dirty="0" err="1">
                <a:latin typeface="Arial MT"/>
                <a:cs typeface="Arial MT"/>
              </a:rPr>
              <a:t>una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persona</a:t>
            </a:r>
            <a:r>
              <a:rPr lang="es-ES" sz="140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</a:t>
            </a:r>
            <a:r>
              <a:rPr lang="es-ES" sz="1400" dirty="0">
                <a:latin typeface="Arial MT"/>
                <a:cs typeface="Arial MT"/>
              </a:rPr>
              <a:t> </a:t>
            </a:r>
            <a:r>
              <a:rPr sz="1400" dirty="0" err="1">
                <a:latin typeface="Arial MT"/>
                <a:cs typeface="Arial MT"/>
              </a:rPr>
              <a:t>el</a:t>
            </a:r>
            <a:r>
              <a:rPr lang="es-ES" sz="1400" dirty="0">
                <a:latin typeface="Arial MT"/>
                <a:cs typeface="Arial MT"/>
              </a:rPr>
              <a:t> </a:t>
            </a:r>
            <a:r>
              <a:rPr sz="1400" dirty="0" err="1">
                <a:latin typeface="Arial MT"/>
                <a:cs typeface="Arial MT"/>
              </a:rPr>
              <a:t>objetivo</a:t>
            </a:r>
            <a:r>
              <a:rPr lang="es-ES" sz="140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 </a:t>
            </a:r>
            <a:r>
              <a:rPr sz="1400" dirty="0">
                <a:latin typeface="Arial MT"/>
                <a:cs typeface="Arial MT"/>
              </a:rPr>
              <a:t>incrementar</a:t>
            </a:r>
            <a:r>
              <a:rPr sz="1400" spc="9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proyección</a:t>
            </a:r>
            <a:r>
              <a:rPr sz="1400" spc="10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profesional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oportunidades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laborales.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31428" y="3018936"/>
            <a:ext cx="3242310" cy="464871"/>
          </a:xfrm>
          <a:prstGeom prst="rect">
            <a:avLst/>
          </a:prstGeom>
          <a:solidFill>
            <a:srgbClr val="E26D03"/>
          </a:solidFill>
          <a:ln w="3175">
            <a:solidFill>
              <a:srgbClr val="D96D0D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551180" marR="192405" indent="-352425">
              <a:lnSpc>
                <a:spcPts val="1560"/>
              </a:lnSpc>
              <a:spcBef>
                <a:spcPts val="42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Canales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desarrollar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marca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 err="1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networking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99964" y="3018936"/>
            <a:ext cx="2908300" cy="464871"/>
          </a:xfrm>
          <a:prstGeom prst="rect">
            <a:avLst/>
          </a:prstGeom>
          <a:solidFill>
            <a:srgbClr val="E26D03"/>
          </a:solidFill>
          <a:ln w="3175">
            <a:solidFill>
              <a:srgbClr val="D96D0D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43510" marR="133985" indent="62230">
              <a:lnSpc>
                <a:spcPts val="1560"/>
              </a:lnSpc>
              <a:spcBef>
                <a:spcPts val="42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Consejos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crear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tu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marca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redes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 err="1">
                <a:solidFill>
                  <a:srgbClr val="FFFFFF"/>
                </a:solidFill>
                <a:latin typeface="Arial"/>
                <a:cs typeface="Arial"/>
              </a:rPr>
              <a:t>sociales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3728" y="3604259"/>
            <a:ext cx="3230880" cy="257122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39469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Arial MT"/>
                <a:cs typeface="Arial MT"/>
              </a:rPr>
              <a:t>Blogs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profesionales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3728" y="4014215"/>
            <a:ext cx="3230880" cy="473847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09220" marR="99060" indent="276860">
              <a:lnSpc>
                <a:spcPct val="100000"/>
              </a:lnSpc>
              <a:spcBef>
                <a:spcPts val="334"/>
              </a:spcBef>
            </a:pPr>
            <a:r>
              <a:rPr sz="1400" dirty="0">
                <a:latin typeface="Arial MT"/>
                <a:cs typeface="Arial MT"/>
              </a:rPr>
              <a:t>Redes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sociales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como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LinkedIn, </a:t>
            </a:r>
            <a:r>
              <a:rPr sz="1400" dirty="0">
                <a:latin typeface="Arial MT"/>
                <a:cs typeface="Arial MT"/>
              </a:rPr>
              <a:t>Instagram,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Facebook,</a:t>
            </a:r>
            <a:r>
              <a:rPr sz="1400" spc="-85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Twitter,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etc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04644" y="3607308"/>
            <a:ext cx="2898775" cy="473847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156970" marR="159385" indent="-989330" algn="l">
              <a:lnSpc>
                <a:spcPct val="100000"/>
              </a:lnSpc>
              <a:spcBef>
                <a:spcPts val="334"/>
              </a:spcBef>
            </a:pPr>
            <a:r>
              <a:rPr sz="1400" dirty="0">
                <a:latin typeface="Arial MT"/>
                <a:cs typeface="Arial MT"/>
              </a:rPr>
              <a:t>Escoge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mejor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plataforma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para </a:t>
            </a:r>
            <a:r>
              <a:rPr sz="1400" dirty="0" err="1">
                <a:latin typeface="Arial MT"/>
                <a:cs typeface="Arial MT"/>
              </a:rPr>
              <a:t>tu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perfil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51347" y="4640579"/>
            <a:ext cx="3230880" cy="258403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648335">
              <a:lnSpc>
                <a:spcPct val="100000"/>
              </a:lnSpc>
              <a:spcBef>
                <a:spcPts val="334"/>
              </a:spcBef>
            </a:pPr>
            <a:r>
              <a:rPr sz="1400" dirty="0">
                <a:latin typeface="Arial MT"/>
                <a:cs typeface="Arial MT"/>
              </a:rPr>
              <a:t>Participación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 err="1">
                <a:latin typeface="Arial MT"/>
                <a:cs typeface="Arial MT"/>
              </a:rPr>
              <a:t>en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eventos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51347" y="5052059"/>
            <a:ext cx="3230880" cy="257763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30"/>
              </a:spcBef>
            </a:pPr>
            <a:r>
              <a:rPr sz="1400" spc="-10" dirty="0" err="1">
                <a:latin typeface="Arial MT"/>
                <a:cs typeface="Arial MT"/>
              </a:rPr>
              <a:t>Conferencias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43728" y="5458967"/>
            <a:ext cx="3246120" cy="258404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822960">
              <a:lnSpc>
                <a:spcPct val="100000"/>
              </a:lnSpc>
              <a:spcBef>
                <a:spcPts val="335"/>
              </a:spcBef>
            </a:pPr>
            <a:r>
              <a:rPr sz="1400" dirty="0" err="1">
                <a:latin typeface="Arial MT"/>
                <a:cs typeface="Arial MT"/>
              </a:rPr>
              <a:t>Sesiones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formativas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0072" y="4256532"/>
            <a:ext cx="2898775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762000" marR="179705" indent="-574675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latin typeface="Arial MT"/>
                <a:cs typeface="Arial MT"/>
              </a:rPr>
              <a:t>Completa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actualiza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tu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perfil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de </a:t>
            </a:r>
            <a:r>
              <a:rPr sz="1400" dirty="0" err="1">
                <a:latin typeface="Arial MT"/>
                <a:cs typeface="Arial MT"/>
              </a:rPr>
              <a:t>manera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spc="-10" dirty="0" err="1">
                <a:latin typeface="Arial MT"/>
                <a:cs typeface="Arial MT"/>
              </a:rPr>
              <a:t>periódica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09216" y="4899659"/>
            <a:ext cx="2900680" cy="473206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004569" marR="245110" indent="-753110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latin typeface="Arial MT"/>
                <a:cs typeface="Arial MT"/>
              </a:rPr>
              <a:t>Crea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contenido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calidad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con </a:t>
            </a:r>
            <a:r>
              <a:rPr sz="1400" spc="-10" dirty="0" err="1">
                <a:latin typeface="Arial MT"/>
                <a:cs typeface="Arial MT"/>
              </a:rPr>
              <a:t>regularidad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95500" y="5513832"/>
            <a:ext cx="2898775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latin typeface="Arial MT"/>
                <a:cs typeface="Arial MT"/>
              </a:rPr>
              <a:t>Interactúa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tu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para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generar</a:t>
            </a:r>
            <a:endParaRPr sz="14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ES" sz="1400" spc="-10" dirty="0">
                <a:latin typeface="Arial MT"/>
                <a:cs typeface="Arial MT"/>
              </a:rPr>
              <a:t>V</a:t>
            </a:r>
            <a:r>
              <a:rPr sz="1400" spc="-10" dirty="0" err="1">
                <a:latin typeface="Arial MT"/>
                <a:cs typeface="Arial MT"/>
              </a:rPr>
              <a:t>ínculos</a:t>
            </a:r>
            <a:r>
              <a:rPr lang="es-ES" sz="1400" spc="-10" dirty="0">
                <a:latin typeface="Arial MT"/>
                <a:cs typeface="Arial MT"/>
              </a:rPr>
              <a:t>.</a:t>
            </a:r>
            <a:endParaRPr sz="1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6831A7-9D81-424D-AE47-96D06969A742}"/>
</file>

<file path=customXml/itemProps2.xml><?xml version="1.0" encoding="utf-8"?>
<ds:datastoreItem xmlns:ds="http://schemas.openxmlformats.org/officeDocument/2006/customXml" ds:itemID="{EF2FF4AD-E689-4BF1-8956-C56BA3518F7A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0cb7bcbe-78d5-4388-a7ec-1f5835c9a8ad"/>
    <ds:schemaRef ds:uri="c2054961-9ca7-4b1d-a938-221454b1fa5d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4C9D645-F7E7-4B46-8437-C1A6E8E9D9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829</Words>
  <Application>Microsoft Office PowerPoint</Application>
  <PresentationFormat>On-screen Show (4:3)</PresentationFormat>
  <Paragraphs>141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Arial</vt:lpstr>
      <vt:lpstr>Arial MT</vt:lpstr>
      <vt:lpstr>Calibri</vt:lpstr>
      <vt:lpstr>Open Sans</vt:lpstr>
      <vt:lpstr>Symbol</vt:lpstr>
      <vt:lpstr>Times New Roman</vt:lpstr>
      <vt:lpstr>Office Theme</vt:lpstr>
      <vt:lpstr>PowerPoint Presentation</vt:lpstr>
      <vt:lpstr>PowerPoint Presentation</vt:lpstr>
      <vt:lpstr>Procesos selectivos en la era digital</vt:lpstr>
      <vt:lpstr>La inteligencia artificial  en los procesos selectivos</vt:lpstr>
      <vt:lpstr>Los canales de búsqueda de empleo</vt:lpstr>
      <vt:lpstr>El currículum vítae</vt:lpstr>
      <vt:lpstr>El currículum vítae</vt:lpstr>
      <vt:lpstr>La entrevista personal</vt:lpstr>
      <vt:lpstr>La marca personal y el networking</vt:lpstr>
      <vt:lpstr>Las oportunidades en Europa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Begoña Bernad Moreno</cp:lastModifiedBy>
  <cp:revision>3</cp:revision>
  <dcterms:created xsi:type="dcterms:W3CDTF">2025-05-11T15:47:58Z</dcterms:created>
  <dcterms:modified xsi:type="dcterms:W3CDTF">2025-05-21T11:45:22Z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2025-05-11T00:00:00Z</vt:filetime>
  </property>
  <property fmtid="{D5CDD505-2E9C-101B-9397-08002B2CF9AE}" pid="5" name="Producer">
    <vt:lpwstr>Microsoft® PowerPoint® LTSC</vt:lpwstr>
  </property>
  <property fmtid="{D5CDD505-2E9C-101B-9397-08002B2CF9AE}" pid="6" name="ContentTypeId">
    <vt:lpwstr>0x010100A12CF62C539F3A4CAFFF5385648CD41C</vt:lpwstr>
  </property>
  <property fmtid="{D5CDD505-2E9C-101B-9397-08002B2CF9AE}" pid="7" name="MediaServiceImageTags">
    <vt:lpwstr/>
  </property>
</Properties>
</file>