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5"/>
  </p:notesMasterIdLst>
  <p:sldIdLst>
    <p:sldId id="304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0A7088-96BC-4128-9E07-9BEC7D0A4639}" v="5" dt="2025-05-21T08:22:40.15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0" d="100"/>
          <a:sy n="300" d="100"/>
        </p:scale>
        <p:origin x="-3404" y="-84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goña Bernad Moreno" userId="e44660d2-e0a9-47e3-8a0c-ba5a2a7bdee0" providerId="ADAL" clId="{3B0A7088-96BC-4128-9E07-9BEC7D0A4639}"/>
    <pc:docChg chg="undo custSel modSld">
      <pc:chgData name="Begoña Bernad Moreno" userId="e44660d2-e0a9-47e3-8a0c-ba5a2a7bdee0" providerId="ADAL" clId="{3B0A7088-96BC-4128-9E07-9BEC7D0A4639}" dt="2025-05-21T09:20:36.766" v="128" actId="1076"/>
      <pc:docMkLst>
        <pc:docMk/>
      </pc:docMkLst>
      <pc:sldChg chg="addSp delSp modSp mod">
        <pc:chgData name="Begoña Bernad Moreno" userId="e44660d2-e0a9-47e3-8a0c-ba5a2a7bdee0" providerId="ADAL" clId="{3B0A7088-96BC-4128-9E07-9BEC7D0A4639}" dt="2025-05-21T08:19:50.374" v="6" actId="1076"/>
        <pc:sldMkLst>
          <pc:docMk/>
          <pc:sldMk cId="0" sldId="257"/>
        </pc:sldMkLst>
        <pc:picChg chg="del">
          <ac:chgData name="Begoña Bernad Moreno" userId="e44660d2-e0a9-47e3-8a0c-ba5a2a7bdee0" providerId="ADAL" clId="{3B0A7088-96BC-4128-9E07-9BEC7D0A4639}" dt="2025-05-21T08:15:30.497" v="0" actId="21"/>
          <ac:picMkLst>
            <pc:docMk/>
            <pc:sldMk cId="0" sldId="257"/>
            <ac:picMk id="3" creationId="{00000000-0000-0000-0000-000000000000}"/>
          </ac:picMkLst>
        </pc:picChg>
        <pc:picChg chg="add mod">
          <ac:chgData name="Begoña Bernad Moreno" userId="e44660d2-e0a9-47e3-8a0c-ba5a2a7bdee0" providerId="ADAL" clId="{3B0A7088-96BC-4128-9E07-9BEC7D0A4639}" dt="2025-05-21T08:19:50.374" v="6" actId="1076"/>
          <ac:picMkLst>
            <pc:docMk/>
            <pc:sldMk cId="0" sldId="257"/>
            <ac:picMk id="4" creationId="{5AF6784E-649F-F211-8353-52D2D50D3C6B}"/>
          </ac:picMkLst>
        </pc:picChg>
        <pc:picChg chg="add mod ord">
          <ac:chgData name="Begoña Bernad Moreno" userId="e44660d2-e0a9-47e3-8a0c-ba5a2a7bdee0" providerId="ADAL" clId="{3B0A7088-96BC-4128-9E07-9BEC7D0A4639}" dt="2025-05-21T08:16:43.679" v="4" actId="167"/>
          <ac:picMkLst>
            <pc:docMk/>
            <pc:sldMk cId="0" sldId="257"/>
            <ac:picMk id="6" creationId="{79BE410B-0392-416D-99FF-8A0D095D6997}"/>
          </ac:picMkLst>
        </pc:picChg>
      </pc:sldChg>
      <pc:sldChg chg="addSp delSp modSp mod">
        <pc:chgData name="Begoña Bernad Moreno" userId="e44660d2-e0a9-47e3-8a0c-ba5a2a7bdee0" providerId="ADAL" clId="{3B0A7088-96BC-4128-9E07-9BEC7D0A4639}" dt="2025-05-21T09:20:36.766" v="128" actId="1076"/>
        <pc:sldMkLst>
          <pc:docMk/>
          <pc:sldMk cId="0" sldId="258"/>
        </pc:sldMkLst>
        <pc:spChg chg="mod">
          <ac:chgData name="Begoña Bernad Moreno" userId="e44660d2-e0a9-47e3-8a0c-ba5a2a7bdee0" providerId="ADAL" clId="{3B0A7088-96BC-4128-9E07-9BEC7D0A4639}" dt="2025-05-21T08:24:11.333" v="83" actId="1076"/>
          <ac:spMkLst>
            <pc:docMk/>
            <pc:sldMk cId="0" sldId="258"/>
            <ac:spMk id="15" creationId="{00000000-0000-0000-0000-000000000000}"/>
          </ac:spMkLst>
        </pc:spChg>
        <pc:spChg chg="del">
          <ac:chgData name="Begoña Bernad Moreno" userId="e44660d2-e0a9-47e3-8a0c-ba5a2a7bdee0" providerId="ADAL" clId="{3B0A7088-96BC-4128-9E07-9BEC7D0A4639}" dt="2025-05-21T08:23:09.627" v="70" actId="21"/>
          <ac:spMkLst>
            <pc:docMk/>
            <pc:sldMk cId="0" sldId="258"/>
            <ac:spMk id="20" creationId="{00000000-0000-0000-0000-000000000000}"/>
          </ac:spMkLst>
        </pc:spChg>
        <pc:spChg chg="del">
          <ac:chgData name="Begoña Bernad Moreno" userId="e44660d2-e0a9-47e3-8a0c-ba5a2a7bdee0" providerId="ADAL" clId="{3B0A7088-96BC-4128-9E07-9BEC7D0A4639}" dt="2025-05-21T08:23:04.579" v="68" actId="21"/>
          <ac:spMkLst>
            <pc:docMk/>
            <pc:sldMk cId="0" sldId="258"/>
            <ac:spMk id="24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4:01.896" v="82" actId="1076"/>
          <ac:spMkLst>
            <pc:docMk/>
            <pc:sldMk cId="0" sldId="258"/>
            <ac:spMk id="29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0:59.712" v="10"/>
          <ac:spMkLst>
            <pc:docMk/>
            <pc:sldMk cId="0" sldId="258"/>
            <ac:spMk id="42" creationId="{AE2094C0-B952-D558-0C63-AA8490EA4112}"/>
          </ac:spMkLst>
        </pc:spChg>
        <pc:spChg chg="mod">
          <ac:chgData name="Begoña Bernad Moreno" userId="e44660d2-e0a9-47e3-8a0c-ba5a2a7bdee0" providerId="ADAL" clId="{3B0A7088-96BC-4128-9E07-9BEC7D0A4639}" dt="2025-05-21T08:20:59.712" v="10"/>
          <ac:spMkLst>
            <pc:docMk/>
            <pc:sldMk cId="0" sldId="258"/>
            <ac:spMk id="43" creationId="{EE95504F-5721-0238-14E4-38D8BF9C8D5E}"/>
          </ac:spMkLst>
        </pc:spChg>
        <pc:spChg chg="mod">
          <ac:chgData name="Begoña Bernad Moreno" userId="e44660d2-e0a9-47e3-8a0c-ba5a2a7bdee0" providerId="ADAL" clId="{3B0A7088-96BC-4128-9E07-9BEC7D0A4639}" dt="2025-05-21T08:20:59.712" v="10"/>
          <ac:spMkLst>
            <pc:docMk/>
            <pc:sldMk cId="0" sldId="258"/>
            <ac:spMk id="44" creationId="{033A05A8-474A-4552-D938-E132B44FA933}"/>
          </ac:spMkLst>
        </pc:spChg>
        <pc:spChg chg="mod">
          <ac:chgData name="Begoña Bernad Moreno" userId="e44660d2-e0a9-47e3-8a0c-ba5a2a7bdee0" providerId="ADAL" clId="{3B0A7088-96BC-4128-9E07-9BEC7D0A4639}" dt="2025-05-21T08:20:59.712" v="10"/>
          <ac:spMkLst>
            <pc:docMk/>
            <pc:sldMk cId="0" sldId="258"/>
            <ac:spMk id="45" creationId="{4F019D69-2A01-59E3-A552-12676F77B7DB}"/>
          </ac:spMkLst>
        </pc:spChg>
        <pc:spChg chg="mod">
          <ac:chgData name="Begoña Bernad Moreno" userId="e44660d2-e0a9-47e3-8a0c-ba5a2a7bdee0" providerId="ADAL" clId="{3B0A7088-96BC-4128-9E07-9BEC7D0A4639}" dt="2025-05-21T08:20:59.712" v="10"/>
          <ac:spMkLst>
            <pc:docMk/>
            <pc:sldMk cId="0" sldId="258"/>
            <ac:spMk id="46" creationId="{DFF4FA81-DA6A-D5FE-B2A5-FC63EE6F678B}"/>
          </ac:spMkLst>
        </pc:spChg>
        <pc:spChg chg="mod">
          <ac:chgData name="Begoña Bernad Moreno" userId="e44660d2-e0a9-47e3-8a0c-ba5a2a7bdee0" providerId="ADAL" clId="{3B0A7088-96BC-4128-9E07-9BEC7D0A4639}" dt="2025-05-21T08:20:59.712" v="10"/>
          <ac:spMkLst>
            <pc:docMk/>
            <pc:sldMk cId="0" sldId="258"/>
            <ac:spMk id="47" creationId="{0CEE111D-46B8-6A99-8ABE-879BE6F48408}"/>
          </ac:spMkLst>
        </pc:spChg>
        <pc:spChg chg="mod">
          <ac:chgData name="Begoña Bernad Moreno" userId="e44660d2-e0a9-47e3-8a0c-ba5a2a7bdee0" providerId="ADAL" clId="{3B0A7088-96BC-4128-9E07-9BEC7D0A4639}" dt="2025-05-21T08:20:59.712" v="10"/>
          <ac:spMkLst>
            <pc:docMk/>
            <pc:sldMk cId="0" sldId="258"/>
            <ac:spMk id="48" creationId="{0B7C28B6-E797-1F63-F2B9-2B704CFBA1BD}"/>
          </ac:spMkLst>
        </pc:spChg>
        <pc:spChg chg="mod">
          <ac:chgData name="Begoña Bernad Moreno" userId="e44660d2-e0a9-47e3-8a0c-ba5a2a7bdee0" providerId="ADAL" clId="{3B0A7088-96BC-4128-9E07-9BEC7D0A4639}" dt="2025-05-21T08:20:59.712" v="10"/>
          <ac:spMkLst>
            <pc:docMk/>
            <pc:sldMk cId="0" sldId="258"/>
            <ac:spMk id="49" creationId="{9209D5E8-228A-6C44-5D98-C200391AAB1F}"/>
          </ac:spMkLst>
        </pc:spChg>
        <pc:spChg chg="add mod">
          <ac:chgData name="Begoña Bernad Moreno" userId="e44660d2-e0a9-47e3-8a0c-ba5a2a7bdee0" providerId="ADAL" clId="{3B0A7088-96BC-4128-9E07-9BEC7D0A4639}" dt="2025-05-21T09:20:31.299" v="127" actId="1076"/>
          <ac:spMkLst>
            <pc:docMk/>
            <pc:sldMk cId="0" sldId="258"/>
            <ac:spMk id="50" creationId="{87A5FE3C-E609-5DA6-F290-006609CACB7B}"/>
          </ac:spMkLst>
        </pc:spChg>
        <pc:spChg chg="add mod">
          <ac:chgData name="Begoña Bernad Moreno" userId="e44660d2-e0a9-47e3-8a0c-ba5a2a7bdee0" providerId="ADAL" clId="{3B0A7088-96BC-4128-9E07-9BEC7D0A4639}" dt="2025-05-21T09:20:27.509" v="126" actId="1076"/>
          <ac:spMkLst>
            <pc:docMk/>
            <pc:sldMk cId="0" sldId="258"/>
            <ac:spMk id="51" creationId="{452E938E-4EED-9F0D-2520-38386DAE7C96}"/>
          </ac:spMkLst>
        </pc:spChg>
        <pc:spChg chg="add mod">
          <ac:chgData name="Begoña Bernad Moreno" userId="e44660d2-e0a9-47e3-8a0c-ba5a2a7bdee0" providerId="ADAL" clId="{3B0A7088-96BC-4128-9E07-9BEC7D0A4639}" dt="2025-05-21T09:20:36.766" v="128" actId="1076"/>
          <ac:spMkLst>
            <pc:docMk/>
            <pc:sldMk cId="0" sldId="258"/>
            <ac:spMk id="52" creationId="{D5F0FE48-A91A-BDA4-8495-5D8FF4990155}"/>
          </ac:spMkLst>
        </pc:spChg>
        <pc:grpChg chg="del">
          <ac:chgData name="Begoña Bernad Moreno" userId="e44660d2-e0a9-47e3-8a0c-ba5a2a7bdee0" providerId="ADAL" clId="{3B0A7088-96BC-4128-9E07-9BEC7D0A4639}" dt="2025-05-21T08:23:07.010" v="69" actId="21"/>
          <ac:grpSpMkLst>
            <pc:docMk/>
            <pc:sldMk cId="0" sldId="258"/>
            <ac:grpSpMk id="17" creationId="{00000000-0000-0000-0000-000000000000}"/>
          </ac:grpSpMkLst>
        </pc:grpChg>
        <pc:grpChg chg="del">
          <ac:chgData name="Begoña Bernad Moreno" userId="e44660d2-e0a9-47e3-8a0c-ba5a2a7bdee0" providerId="ADAL" clId="{3B0A7088-96BC-4128-9E07-9BEC7D0A4639}" dt="2025-05-21T08:23:02.160" v="67" actId="21"/>
          <ac:grpSpMkLst>
            <pc:docMk/>
            <pc:sldMk cId="0" sldId="258"/>
            <ac:grpSpMk id="21" creationId="{00000000-0000-0000-0000-000000000000}"/>
          </ac:grpSpMkLst>
        </pc:grpChg>
        <pc:grpChg chg="mod">
          <ac:chgData name="Begoña Bernad Moreno" userId="e44660d2-e0a9-47e3-8a0c-ba5a2a7bdee0" providerId="ADAL" clId="{3B0A7088-96BC-4128-9E07-9BEC7D0A4639}" dt="2025-05-21T08:23:58.476" v="81" actId="1076"/>
          <ac:grpSpMkLst>
            <pc:docMk/>
            <pc:sldMk cId="0" sldId="258"/>
            <ac:grpSpMk id="26" creationId="{00000000-0000-0000-0000-000000000000}"/>
          </ac:grpSpMkLst>
        </pc:grpChg>
        <pc:grpChg chg="mod">
          <ac:chgData name="Begoña Bernad Moreno" userId="e44660d2-e0a9-47e3-8a0c-ba5a2a7bdee0" providerId="ADAL" clId="{3B0A7088-96BC-4128-9E07-9BEC7D0A4639}" dt="2025-05-21T08:23:53.903" v="80" actId="1076"/>
          <ac:grpSpMkLst>
            <pc:docMk/>
            <pc:sldMk cId="0" sldId="258"/>
            <ac:grpSpMk id="32" creationId="{00000000-0000-0000-0000-000000000000}"/>
          </ac:grpSpMkLst>
        </pc:grpChg>
        <pc:grpChg chg="add mod">
          <ac:chgData name="Begoña Bernad Moreno" userId="e44660d2-e0a9-47e3-8a0c-ba5a2a7bdee0" providerId="ADAL" clId="{3B0A7088-96BC-4128-9E07-9BEC7D0A4639}" dt="2025-05-21T08:23:45.272" v="78" actId="1076"/>
          <ac:grpSpMkLst>
            <pc:docMk/>
            <pc:sldMk cId="0" sldId="258"/>
            <ac:grpSpMk id="41" creationId="{7889B082-5C66-9DF7-CAAA-C15B61815F01}"/>
          </ac:grpSpMkLst>
        </pc:grpChg>
        <pc:graphicFrameChg chg="del mod">
          <ac:chgData name="Begoña Bernad Moreno" userId="e44660d2-e0a9-47e3-8a0c-ba5a2a7bdee0" providerId="ADAL" clId="{3B0A7088-96BC-4128-9E07-9BEC7D0A4639}" dt="2025-05-21T08:22:58.895" v="66" actId="21"/>
          <ac:graphicFrameMkLst>
            <pc:docMk/>
            <pc:sldMk cId="0" sldId="258"/>
            <ac:graphicFrameMk id="25" creationId="{00000000-0000-0000-0000-000000000000}"/>
          </ac:graphicFrameMkLst>
        </pc:graphicFrameChg>
      </pc:sldChg>
      <pc:sldChg chg="modSp mod">
        <pc:chgData name="Begoña Bernad Moreno" userId="e44660d2-e0a9-47e3-8a0c-ba5a2a7bdee0" providerId="ADAL" clId="{3B0A7088-96BC-4128-9E07-9BEC7D0A4639}" dt="2025-05-21T08:33:50.002" v="123" actId="1076"/>
        <pc:sldMkLst>
          <pc:docMk/>
          <pc:sldMk cId="0" sldId="259"/>
        </pc:sldMkLst>
        <pc:picChg chg="mod">
          <ac:chgData name="Begoña Bernad Moreno" userId="e44660d2-e0a9-47e3-8a0c-ba5a2a7bdee0" providerId="ADAL" clId="{3B0A7088-96BC-4128-9E07-9BEC7D0A4639}" dt="2025-05-21T08:33:50.002" v="123" actId="1076"/>
          <ac:picMkLst>
            <pc:docMk/>
            <pc:sldMk cId="0" sldId="259"/>
            <ac:picMk id="5" creationId="{00000000-0000-0000-0000-000000000000}"/>
          </ac:picMkLst>
        </pc:picChg>
      </pc:sldChg>
      <pc:sldChg chg="modSp mod">
        <pc:chgData name="Begoña Bernad Moreno" userId="e44660d2-e0a9-47e3-8a0c-ba5a2a7bdee0" providerId="ADAL" clId="{3B0A7088-96BC-4128-9E07-9BEC7D0A4639}" dt="2025-05-21T08:26:09.394" v="103" actId="1076"/>
        <pc:sldMkLst>
          <pc:docMk/>
          <pc:sldMk cId="0" sldId="260"/>
        </pc:sldMkLst>
        <pc:spChg chg="mod">
          <ac:chgData name="Begoña Bernad Moreno" userId="e44660d2-e0a9-47e3-8a0c-ba5a2a7bdee0" providerId="ADAL" clId="{3B0A7088-96BC-4128-9E07-9BEC7D0A4639}" dt="2025-05-21T08:25:49.332" v="97" actId="1076"/>
          <ac:spMkLst>
            <pc:docMk/>
            <pc:sldMk cId="0" sldId="260"/>
            <ac:spMk id="7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5:36.556" v="93" actId="1076"/>
          <ac:spMkLst>
            <pc:docMk/>
            <pc:sldMk cId="0" sldId="260"/>
            <ac:spMk id="8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5:38.912" v="94" actId="1076"/>
          <ac:spMkLst>
            <pc:docMk/>
            <pc:sldMk cId="0" sldId="260"/>
            <ac:spMk id="9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5:42.717" v="95" actId="1076"/>
          <ac:spMkLst>
            <pc:docMk/>
            <pc:sldMk cId="0" sldId="260"/>
            <ac:spMk id="10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5:46.524" v="96" actId="1076"/>
          <ac:spMkLst>
            <pc:docMk/>
            <pc:sldMk cId="0" sldId="260"/>
            <ac:spMk id="12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6:09.394" v="103" actId="1076"/>
          <ac:spMkLst>
            <pc:docMk/>
            <pc:sldMk cId="0" sldId="260"/>
            <ac:spMk id="13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6:04.253" v="102" actId="1076"/>
          <ac:spMkLst>
            <pc:docMk/>
            <pc:sldMk cId="0" sldId="260"/>
            <ac:spMk id="14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6:01.349" v="101" actId="1076"/>
          <ac:spMkLst>
            <pc:docMk/>
            <pc:sldMk cId="0" sldId="260"/>
            <ac:spMk id="15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5:58.699" v="100" actId="1076"/>
          <ac:spMkLst>
            <pc:docMk/>
            <pc:sldMk cId="0" sldId="260"/>
            <ac:spMk id="16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5:54.907" v="99" actId="1076"/>
          <ac:spMkLst>
            <pc:docMk/>
            <pc:sldMk cId="0" sldId="260"/>
            <ac:spMk id="17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5:51.665" v="98" actId="1076"/>
          <ac:spMkLst>
            <pc:docMk/>
            <pc:sldMk cId="0" sldId="260"/>
            <ac:spMk id="18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5:33.942" v="92" actId="1076"/>
          <ac:spMkLst>
            <pc:docMk/>
            <pc:sldMk cId="0" sldId="260"/>
            <ac:spMk id="19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5:20.831" v="90" actId="1076"/>
          <ac:spMkLst>
            <pc:docMk/>
            <pc:sldMk cId="0" sldId="260"/>
            <ac:spMk id="22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5:30.243" v="91" actId="1076"/>
          <ac:spMkLst>
            <pc:docMk/>
            <pc:sldMk cId="0" sldId="260"/>
            <ac:spMk id="23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5:17.696" v="89" actId="1076"/>
          <ac:spMkLst>
            <pc:docMk/>
            <pc:sldMk cId="0" sldId="260"/>
            <ac:spMk id="24" creationId="{00000000-0000-0000-0000-000000000000}"/>
          </ac:spMkLst>
        </pc:spChg>
        <pc:grpChg chg="mod">
          <ac:chgData name="Begoña Bernad Moreno" userId="e44660d2-e0a9-47e3-8a0c-ba5a2a7bdee0" providerId="ADAL" clId="{3B0A7088-96BC-4128-9E07-9BEC7D0A4639}" dt="2025-05-21T08:25:09.220" v="88" actId="1076"/>
          <ac:grpSpMkLst>
            <pc:docMk/>
            <pc:sldMk cId="0" sldId="260"/>
            <ac:grpSpMk id="4" creationId="{00000000-0000-0000-0000-000000000000}"/>
          </ac:grpSpMkLst>
        </pc:grpChg>
      </pc:sldChg>
      <pc:sldChg chg="modSp mod">
        <pc:chgData name="Begoña Bernad Moreno" userId="e44660d2-e0a9-47e3-8a0c-ba5a2a7bdee0" providerId="ADAL" clId="{3B0A7088-96BC-4128-9E07-9BEC7D0A4639}" dt="2025-05-21T08:27:02.444" v="104" actId="1076"/>
        <pc:sldMkLst>
          <pc:docMk/>
          <pc:sldMk cId="0" sldId="261"/>
        </pc:sldMkLst>
        <pc:graphicFrameChg chg="mod">
          <ac:chgData name="Begoña Bernad Moreno" userId="e44660d2-e0a9-47e3-8a0c-ba5a2a7bdee0" providerId="ADAL" clId="{3B0A7088-96BC-4128-9E07-9BEC7D0A4639}" dt="2025-05-21T08:27:02.444" v="104" actId="1076"/>
          <ac:graphicFrameMkLst>
            <pc:docMk/>
            <pc:sldMk cId="0" sldId="261"/>
            <ac:graphicFrameMk id="4" creationId="{00000000-0000-0000-0000-000000000000}"/>
          </ac:graphicFrameMkLst>
        </pc:graphicFrameChg>
      </pc:sldChg>
      <pc:sldChg chg="modSp mod">
        <pc:chgData name="Begoña Bernad Moreno" userId="e44660d2-e0a9-47e3-8a0c-ba5a2a7bdee0" providerId="ADAL" clId="{3B0A7088-96BC-4128-9E07-9BEC7D0A4639}" dt="2025-05-21T08:29:04.305" v="121" actId="14100"/>
        <pc:sldMkLst>
          <pc:docMk/>
          <pc:sldMk cId="0" sldId="263"/>
        </pc:sldMkLst>
        <pc:spChg chg="mod">
          <ac:chgData name="Begoña Bernad Moreno" userId="e44660d2-e0a9-47e3-8a0c-ba5a2a7bdee0" providerId="ADAL" clId="{3B0A7088-96BC-4128-9E07-9BEC7D0A4639}" dt="2025-05-21T08:27:28.650" v="106" actId="1076"/>
          <ac:spMkLst>
            <pc:docMk/>
            <pc:sldMk cId="0" sldId="263"/>
            <ac:spMk id="5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7:31.966" v="107" actId="14100"/>
          <ac:spMkLst>
            <pc:docMk/>
            <pc:sldMk cId="0" sldId="263"/>
            <ac:spMk id="36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8:43.650" v="117" actId="14100"/>
          <ac:spMkLst>
            <pc:docMk/>
            <pc:sldMk cId="0" sldId="263"/>
            <ac:spMk id="42" creationId="{00000000-0000-0000-0000-000000000000}"/>
          </ac:spMkLst>
        </pc:spChg>
        <pc:spChg chg="mod">
          <ac:chgData name="Begoña Bernad Moreno" userId="e44660d2-e0a9-47e3-8a0c-ba5a2a7bdee0" providerId="ADAL" clId="{3B0A7088-96BC-4128-9E07-9BEC7D0A4639}" dt="2025-05-21T08:28:52.083" v="119" actId="14100"/>
          <ac:spMkLst>
            <pc:docMk/>
            <pc:sldMk cId="0" sldId="263"/>
            <ac:spMk id="43" creationId="{00000000-0000-0000-0000-000000000000}"/>
          </ac:spMkLst>
        </pc:spChg>
        <pc:graphicFrameChg chg="mod modGraphic">
          <ac:chgData name="Begoña Bernad Moreno" userId="e44660d2-e0a9-47e3-8a0c-ba5a2a7bdee0" providerId="ADAL" clId="{3B0A7088-96BC-4128-9E07-9BEC7D0A4639}" dt="2025-05-21T08:29:04.305" v="121" actId="14100"/>
          <ac:graphicFrameMkLst>
            <pc:docMk/>
            <pc:sldMk cId="0" sldId="263"/>
            <ac:graphicFrameMk id="44" creationId="{00000000-0000-0000-0000-000000000000}"/>
          </ac:graphicFrameMkLst>
        </pc:graphicFrameChg>
      </pc:sldChg>
      <pc:sldChg chg="modSp mod">
        <pc:chgData name="Begoña Bernad Moreno" userId="e44660d2-e0a9-47e3-8a0c-ba5a2a7bdee0" providerId="ADAL" clId="{3B0A7088-96BC-4128-9E07-9BEC7D0A4639}" dt="2025-05-21T08:29:26.972" v="122" actId="1076"/>
        <pc:sldMkLst>
          <pc:docMk/>
          <pc:sldMk cId="0" sldId="265"/>
        </pc:sldMkLst>
        <pc:spChg chg="mod">
          <ac:chgData name="Begoña Bernad Moreno" userId="e44660d2-e0a9-47e3-8a0c-ba5a2a7bdee0" providerId="ADAL" clId="{3B0A7088-96BC-4128-9E07-9BEC7D0A4639}" dt="2025-05-21T08:29:26.972" v="122" actId="1076"/>
          <ac:spMkLst>
            <pc:docMk/>
            <pc:sldMk cId="0" sldId="265"/>
            <ac:spMk id="18" creationId="{00000000-0000-0000-0000-000000000000}"/>
          </ac:spMkLst>
        </pc:spChg>
      </pc:sldChg>
      <pc:sldChg chg="modSp mod">
        <pc:chgData name="Begoña Bernad Moreno" userId="e44660d2-e0a9-47e3-8a0c-ba5a2a7bdee0" providerId="ADAL" clId="{3B0A7088-96BC-4128-9E07-9BEC7D0A4639}" dt="2025-05-21T08:20:06.001" v="8" actId="1076"/>
        <pc:sldMkLst>
          <pc:docMk/>
          <pc:sldMk cId="0" sldId="304"/>
        </pc:sldMkLst>
        <pc:grpChg chg="mod">
          <ac:chgData name="Begoña Bernad Moreno" userId="e44660d2-e0a9-47e3-8a0c-ba5a2a7bdee0" providerId="ADAL" clId="{3B0A7088-96BC-4128-9E07-9BEC7D0A4639}" dt="2025-05-21T08:20:06.001" v="8" actId="1076"/>
          <ac:grpSpMkLst>
            <pc:docMk/>
            <pc:sldMk cId="0" sldId="304"/>
            <ac:grpSpMk id="48" creationId="{00000000-0000-0000-0000-000000000000}"/>
          </ac:grpSpMkLst>
        </pc:grpChg>
      </pc:sldChg>
    </pc:docChg>
  </pc:docChgLst>
  <pc:docChgLst>
    <pc:chgData name="Begoña Bernad Moreno" userId="e44660d2-e0a9-47e3-8a0c-ba5a2a7bdee0" providerId="ADAL" clId="{F92D1708-70AA-43EE-9DB3-29D2FDF12912}"/>
    <pc:docChg chg="undo custSel addSld delSld modSld">
      <pc:chgData name="Begoña Bernad Moreno" userId="e44660d2-e0a9-47e3-8a0c-ba5a2a7bdee0" providerId="ADAL" clId="{F92D1708-70AA-43EE-9DB3-29D2FDF12912}" dt="2025-05-12T08:31:43.411" v="238"/>
      <pc:docMkLst>
        <pc:docMk/>
      </pc:docMkLst>
      <pc:sldChg chg="modSp mod">
        <pc:chgData name="Begoña Bernad Moreno" userId="e44660d2-e0a9-47e3-8a0c-ba5a2a7bdee0" providerId="ADAL" clId="{F92D1708-70AA-43EE-9DB3-29D2FDF12912}" dt="2025-05-12T06:21:17.807" v="5" actId="14100"/>
        <pc:sldMkLst>
          <pc:docMk/>
          <pc:sldMk cId="0" sldId="257"/>
        </pc:sldMkLst>
      </pc:sldChg>
      <pc:sldChg chg="addSp delSp modSp mod">
        <pc:chgData name="Begoña Bernad Moreno" userId="e44660d2-e0a9-47e3-8a0c-ba5a2a7bdee0" providerId="ADAL" clId="{F92D1708-70AA-43EE-9DB3-29D2FDF12912}" dt="2025-05-12T08:12:02.182" v="222" actId="120"/>
        <pc:sldMkLst>
          <pc:docMk/>
          <pc:sldMk cId="0" sldId="258"/>
        </pc:sldMkLst>
        <pc:spChg chg="mod">
          <ac:chgData name="Begoña Bernad Moreno" userId="e44660d2-e0a9-47e3-8a0c-ba5a2a7bdee0" providerId="ADAL" clId="{F92D1708-70AA-43EE-9DB3-29D2FDF12912}" dt="2025-05-12T08:00:28.742" v="76" actId="207"/>
          <ac:spMkLst>
            <pc:docMk/>
            <pc:sldMk cId="0" sldId="258"/>
            <ac:spMk id="2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10:40.734" v="216" actId="120"/>
          <ac:spMkLst>
            <pc:docMk/>
            <pc:sldMk cId="0" sldId="258"/>
            <ac:spMk id="4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12:02.182" v="222" actId="120"/>
          <ac:spMkLst>
            <pc:docMk/>
            <pc:sldMk cId="0" sldId="258"/>
            <ac:spMk id="14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1:15.730" v="83" actId="207"/>
          <ac:spMkLst>
            <pc:docMk/>
            <pc:sldMk cId="0" sldId="258"/>
            <ac:spMk id="37" creationId="{00000000-0000-0000-0000-000000000000}"/>
          </ac:spMkLst>
        </pc:spChg>
        <pc:grpChg chg="add del">
          <ac:chgData name="Begoña Bernad Moreno" userId="e44660d2-e0a9-47e3-8a0c-ba5a2a7bdee0" providerId="ADAL" clId="{F92D1708-70AA-43EE-9DB3-29D2FDF12912}" dt="2025-05-12T08:12:01.910" v="221" actId="21"/>
          <ac:grpSpMkLst>
            <pc:docMk/>
            <pc:sldMk cId="0" sldId="258"/>
            <ac:grpSpMk id="32" creationId="{00000000-0000-0000-0000-000000000000}"/>
          </ac:grpSpMkLst>
        </pc:grpChg>
      </pc:sldChg>
      <pc:sldChg chg="modSp mod">
        <pc:chgData name="Begoña Bernad Moreno" userId="e44660d2-e0a9-47e3-8a0c-ba5a2a7bdee0" providerId="ADAL" clId="{F92D1708-70AA-43EE-9DB3-29D2FDF12912}" dt="2025-05-12T08:04:24.221" v="129" actId="1076"/>
        <pc:sldMkLst>
          <pc:docMk/>
          <pc:sldMk cId="0" sldId="259"/>
        </pc:sldMkLst>
        <pc:spChg chg="mod">
          <ac:chgData name="Begoña Bernad Moreno" userId="e44660d2-e0a9-47e3-8a0c-ba5a2a7bdee0" providerId="ADAL" clId="{F92D1708-70AA-43EE-9DB3-29D2FDF12912}" dt="2025-05-12T08:01:22.546" v="84" actId="207"/>
          <ac:spMkLst>
            <pc:docMk/>
            <pc:sldMk cId="0" sldId="259"/>
            <ac:spMk id="2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1:04.105" v="82" actId="20577"/>
          <ac:spMkLst>
            <pc:docMk/>
            <pc:sldMk cId="0" sldId="259"/>
            <ac:spMk id="3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3:17.421" v="109" actId="1076"/>
          <ac:spMkLst>
            <pc:docMk/>
            <pc:sldMk cId="0" sldId="259"/>
            <ac:spMk id="4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3:49.603" v="120" actId="120"/>
          <ac:spMkLst>
            <pc:docMk/>
            <pc:sldMk cId="0" sldId="259"/>
            <ac:spMk id="9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3:52.640" v="121" actId="120"/>
          <ac:spMkLst>
            <pc:docMk/>
            <pc:sldMk cId="0" sldId="259"/>
            <ac:spMk id="13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3:57.620" v="123" actId="120"/>
          <ac:spMkLst>
            <pc:docMk/>
            <pc:sldMk cId="0" sldId="259"/>
            <ac:spMk id="17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4:00.398" v="124" actId="120"/>
          <ac:spMkLst>
            <pc:docMk/>
            <pc:sldMk cId="0" sldId="259"/>
            <ac:spMk id="21" creationId="{00000000-0000-0000-0000-000000000000}"/>
          </ac:spMkLst>
        </pc:spChg>
        <pc:grpChg chg="mod">
          <ac:chgData name="Begoña Bernad Moreno" userId="e44660d2-e0a9-47e3-8a0c-ba5a2a7bdee0" providerId="ADAL" clId="{F92D1708-70AA-43EE-9DB3-29D2FDF12912}" dt="2025-05-12T08:03:29.042" v="113" actId="1076"/>
          <ac:grpSpMkLst>
            <pc:docMk/>
            <pc:sldMk cId="0" sldId="259"/>
            <ac:grpSpMk id="6" creationId="{00000000-0000-0000-0000-000000000000}"/>
          </ac:grpSpMkLst>
        </pc:grpChg>
        <pc:grpChg chg="mod">
          <ac:chgData name="Begoña Bernad Moreno" userId="e44660d2-e0a9-47e3-8a0c-ba5a2a7bdee0" providerId="ADAL" clId="{F92D1708-70AA-43EE-9DB3-29D2FDF12912}" dt="2025-05-12T08:03:31.223" v="114" actId="1076"/>
          <ac:grpSpMkLst>
            <pc:docMk/>
            <pc:sldMk cId="0" sldId="259"/>
            <ac:grpSpMk id="10" creationId="{00000000-0000-0000-0000-000000000000}"/>
          </ac:grpSpMkLst>
        </pc:grpChg>
        <pc:grpChg chg="mod">
          <ac:chgData name="Begoña Bernad Moreno" userId="e44660d2-e0a9-47e3-8a0c-ba5a2a7bdee0" providerId="ADAL" clId="{F92D1708-70AA-43EE-9DB3-29D2FDF12912}" dt="2025-05-12T08:03:40.365" v="117" actId="1076"/>
          <ac:grpSpMkLst>
            <pc:docMk/>
            <pc:sldMk cId="0" sldId="259"/>
            <ac:grpSpMk id="14" creationId="{00000000-0000-0000-0000-000000000000}"/>
          </ac:grpSpMkLst>
        </pc:grpChg>
        <pc:grpChg chg="mod">
          <ac:chgData name="Begoña Bernad Moreno" userId="e44660d2-e0a9-47e3-8a0c-ba5a2a7bdee0" providerId="ADAL" clId="{F92D1708-70AA-43EE-9DB3-29D2FDF12912}" dt="2025-05-12T08:03:20.311" v="110" actId="1076"/>
          <ac:grpSpMkLst>
            <pc:docMk/>
            <pc:sldMk cId="0" sldId="259"/>
            <ac:grpSpMk id="18" creationId="{00000000-0000-0000-0000-000000000000}"/>
          </ac:grpSpMkLst>
        </pc:grpChg>
        <pc:picChg chg="mod">
          <ac:chgData name="Begoña Bernad Moreno" userId="e44660d2-e0a9-47e3-8a0c-ba5a2a7bdee0" providerId="ADAL" clId="{F92D1708-70AA-43EE-9DB3-29D2FDF12912}" dt="2025-05-12T08:04:24.221" v="129" actId="1076"/>
          <ac:picMkLst>
            <pc:docMk/>
            <pc:sldMk cId="0" sldId="259"/>
            <ac:picMk id="5" creationId="{00000000-0000-0000-0000-000000000000}"/>
          </ac:picMkLst>
        </pc:picChg>
      </pc:sldChg>
      <pc:sldChg chg="modSp mod">
        <pc:chgData name="Begoña Bernad Moreno" userId="e44660d2-e0a9-47e3-8a0c-ba5a2a7bdee0" providerId="ADAL" clId="{F92D1708-70AA-43EE-9DB3-29D2FDF12912}" dt="2025-05-12T08:08:54.802" v="209" actId="1076"/>
        <pc:sldMkLst>
          <pc:docMk/>
          <pc:sldMk cId="0" sldId="260"/>
        </pc:sldMkLst>
        <pc:spChg chg="mod">
          <ac:chgData name="Begoña Bernad Moreno" userId="e44660d2-e0a9-47e3-8a0c-ba5a2a7bdee0" providerId="ADAL" clId="{F92D1708-70AA-43EE-9DB3-29D2FDF12912}" dt="2025-05-12T08:08:27.578" v="208" actId="14100"/>
          <ac:spMkLst>
            <pc:docMk/>
            <pc:sldMk cId="0" sldId="260"/>
            <ac:spMk id="12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8:20.228" v="206" actId="14100"/>
          <ac:spMkLst>
            <pc:docMk/>
            <pc:sldMk cId="0" sldId="260"/>
            <ac:spMk id="13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7:57.051" v="184" actId="1076"/>
          <ac:spMkLst>
            <pc:docMk/>
            <pc:sldMk cId="0" sldId="260"/>
            <ac:spMk id="15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1:40.565" v="89" actId="207"/>
          <ac:spMkLst>
            <pc:docMk/>
            <pc:sldMk cId="0" sldId="260"/>
            <ac:spMk id="20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1:32.643" v="86" actId="207"/>
          <ac:spMkLst>
            <pc:docMk/>
            <pc:sldMk cId="0" sldId="260"/>
            <ac:spMk id="21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4:34.150" v="130" actId="1076"/>
          <ac:spMkLst>
            <pc:docMk/>
            <pc:sldMk cId="0" sldId="260"/>
            <ac:spMk id="23" creationId="{00000000-0000-0000-0000-000000000000}"/>
          </ac:spMkLst>
        </pc:spChg>
        <pc:grpChg chg="mod">
          <ac:chgData name="Begoña Bernad Moreno" userId="e44660d2-e0a9-47e3-8a0c-ba5a2a7bdee0" providerId="ADAL" clId="{F92D1708-70AA-43EE-9DB3-29D2FDF12912}" dt="2025-05-12T08:08:54.802" v="209" actId="1076"/>
          <ac:grpSpMkLst>
            <pc:docMk/>
            <pc:sldMk cId="0" sldId="260"/>
            <ac:grpSpMk id="4" creationId="{00000000-0000-0000-0000-000000000000}"/>
          </ac:grpSpMkLst>
        </pc:grpChg>
        <pc:picChg chg="mod">
          <ac:chgData name="Begoña Bernad Moreno" userId="e44660d2-e0a9-47e3-8a0c-ba5a2a7bdee0" providerId="ADAL" clId="{F92D1708-70AA-43EE-9DB3-29D2FDF12912}" dt="2025-05-12T08:06:22.561" v="135" actId="1076"/>
          <ac:picMkLst>
            <pc:docMk/>
            <pc:sldMk cId="0" sldId="260"/>
            <ac:picMk id="6" creationId="{00000000-0000-0000-0000-000000000000}"/>
          </ac:picMkLst>
        </pc:picChg>
      </pc:sldChg>
      <pc:sldChg chg="modSp mod">
        <pc:chgData name="Begoña Bernad Moreno" userId="e44660d2-e0a9-47e3-8a0c-ba5a2a7bdee0" providerId="ADAL" clId="{F92D1708-70AA-43EE-9DB3-29D2FDF12912}" dt="2025-05-12T08:02:01.137" v="93" actId="207"/>
        <pc:sldMkLst>
          <pc:docMk/>
          <pc:sldMk cId="0" sldId="261"/>
        </pc:sldMkLst>
        <pc:spChg chg="mod">
          <ac:chgData name="Begoña Bernad Moreno" userId="e44660d2-e0a9-47e3-8a0c-ba5a2a7bdee0" providerId="ADAL" clId="{F92D1708-70AA-43EE-9DB3-29D2FDF12912}" dt="2025-05-12T08:01:53.667" v="91" actId="207"/>
          <ac:spMkLst>
            <pc:docMk/>
            <pc:sldMk cId="0" sldId="261"/>
            <ac:spMk id="2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2:01.137" v="93" actId="207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Begoña Bernad Moreno" userId="e44660d2-e0a9-47e3-8a0c-ba5a2a7bdee0" providerId="ADAL" clId="{F92D1708-70AA-43EE-9DB3-29D2FDF12912}" dt="2025-05-12T08:10:25.569" v="215" actId="20577"/>
        <pc:sldMkLst>
          <pc:docMk/>
          <pc:sldMk cId="0" sldId="262"/>
        </pc:sldMkLst>
        <pc:spChg chg="mod">
          <ac:chgData name="Begoña Bernad Moreno" userId="e44660d2-e0a9-47e3-8a0c-ba5a2a7bdee0" providerId="ADAL" clId="{F92D1708-70AA-43EE-9DB3-29D2FDF12912}" dt="2025-05-12T08:02:11.822" v="95" actId="207"/>
          <ac:spMkLst>
            <pc:docMk/>
            <pc:sldMk cId="0" sldId="262"/>
            <ac:spMk id="2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9:43.190" v="210" actId="1076"/>
          <ac:spMkLst>
            <pc:docMk/>
            <pc:sldMk cId="0" sldId="262"/>
            <ac:spMk id="3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10:25.569" v="215" actId="20577"/>
          <ac:spMkLst>
            <pc:docMk/>
            <pc:sldMk cId="0" sldId="262"/>
            <ac:spMk id="5" creationId="{00000000-0000-0000-0000-000000000000}"/>
          </ac:spMkLst>
        </pc:spChg>
        <pc:picChg chg="mod">
          <ac:chgData name="Begoña Bernad Moreno" userId="e44660d2-e0a9-47e3-8a0c-ba5a2a7bdee0" providerId="ADAL" clId="{F92D1708-70AA-43EE-9DB3-29D2FDF12912}" dt="2025-05-12T08:10:03.079" v="213" actId="14100"/>
          <ac:picMkLst>
            <pc:docMk/>
            <pc:sldMk cId="0" sldId="262"/>
            <ac:picMk id="4" creationId="{00000000-0000-0000-0000-000000000000}"/>
          </ac:picMkLst>
        </pc:picChg>
      </pc:sldChg>
      <pc:sldChg chg="modSp mod">
        <pc:chgData name="Begoña Bernad Moreno" userId="e44660d2-e0a9-47e3-8a0c-ba5a2a7bdee0" providerId="ADAL" clId="{F92D1708-70AA-43EE-9DB3-29D2FDF12912}" dt="2025-05-12T08:15:41.856" v="224" actId="14100"/>
        <pc:sldMkLst>
          <pc:docMk/>
          <pc:sldMk cId="0" sldId="263"/>
        </pc:sldMkLst>
        <pc:spChg chg="mod">
          <ac:chgData name="Begoña Bernad Moreno" userId="e44660d2-e0a9-47e3-8a0c-ba5a2a7bdee0" providerId="ADAL" clId="{F92D1708-70AA-43EE-9DB3-29D2FDF12912}" dt="2025-05-12T08:02:25.318" v="99" actId="207"/>
          <ac:spMkLst>
            <pc:docMk/>
            <pc:sldMk cId="0" sldId="263"/>
            <ac:spMk id="2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2:30.072" v="101" actId="207"/>
          <ac:spMkLst>
            <pc:docMk/>
            <pc:sldMk cId="0" sldId="263"/>
            <ac:spMk id="3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15:41.856" v="224" actId="14100"/>
          <ac:spMkLst>
            <pc:docMk/>
            <pc:sldMk cId="0" sldId="263"/>
            <ac:spMk id="7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10:21.221" v="214" actId="20577"/>
          <ac:spMkLst>
            <pc:docMk/>
            <pc:sldMk cId="0" sldId="263"/>
            <ac:spMk id="41" creationId="{00000000-0000-0000-0000-000000000000}"/>
          </ac:spMkLst>
        </pc:spChg>
      </pc:sldChg>
      <pc:sldChg chg="modSp mod">
        <pc:chgData name="Begoña Bernad Moreno" userId="e44660d2-e0a9-47e3-8a0c-ba5a2a7bdee0" providerId="ADAL" clId="{F92D1708-70AA-43EE-9DB3-29D2FDF12912}" dt="2025-05-12T08:16:24.126" v="227" actId="120"/>
        <pc:sldMkLst>
          <pc:docMk/>
          <pc:sldMk cId="0" sldId="264"/>
        </pc:sldMkLst>
        <pc:spChg chg="mod">
          <ac:chgData name="Begoña Bernad Moreno" userId="e44660d2-e0a9-47e3-8a0c-ba5a2a7bdee0" providerId="ADAL" clId="{F92D1708-70AA-43EE-9DB3-29D2FDF12912}" dt="2025-05-12T08:02:39.377" v="103" actId="207"/>
          <ac:spMkLst>
            <pc:docMk/>
            <pc:sldMk cId="0" sldId="264"/>
            <ac:spMk id="2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2:46.706" v="105" actId="207"/>
          <ac:spMkLst>
            <pc:docMk/>
            <pc:sldMk cId="0" sldId="264"/>
            <ac:spMk id="3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16:15.181" v="226" actId="20577"/>
          <ac:spMkLst>
            <pc:docMk/>
            <pc:sldMk cId="0" sldId="264"/>
            <ac:spMk id="6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16:12.154" v="225" actId="20577"/>
          <ac:spMkLst>
            <pc:docMk/>
            <pc:sldMk cId="0" sldId="264"/>
            <ac:spMk id="7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16:24.126" v="227" actId="120"/>
          <ac:spMkLst>
            <pc:docMk/>
            <pc:sldMk cId="0" sldId="264"/>
            <ac:spMk id="10" creationId="{00000000-0000-0000-0000-000000000000}"/>
          </ac:spMkLst>
        </pc:spChg>
      </pc:sldChg>
      <pc:sldChg chg="modSp mod">
        <pc:chgData name="Begoña Bernad Moreno" userId="e44660d2-e0a9-47e3-8a0c-ba5a2a7bdee0" providerId="ADAL" clId="{F92D1708-70AA-43EE-9DB3-29D2FDF12912}" dt="2025-05-12T08:31:43.411" v="238"/>
        <pc:sldMkLst>
          <pc:docMk/>
          <pc:sldMk cId="0" sldId="265"/>
        </pc:sldMkLst>
        <pc:spChg chg="mod">
          <ac:chgData name="Begoña Bernad Moreno" userId="e44660d2-e0a9-47e3-8a0c-ba5a2a7bdee0" providerId="ADAL" clId="{F92D1708-70AA-43EE-9DB3-29D2FDF12912}" dt="2025-05-12T08:02:53.323" v="107" actId="207"/>
          <ac:spMkLst>
            <pc:docMk/>
            <pc:sldMk cId="0" sldId="265"/>
            <ac:spMk id="2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02:56.690" v="108" actId="207"/>
          <ac:spMkLst>
            <pc:docMk/>
            <pc:sldMk cId="0" sldId="265"/>
            <ac:spMk id="3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31:05.192" v="234" actId="1076"/>
          <ac:spMkLst>
            <pc:docMk/>
            <pc:sldMk cId="0" sldId="265"/>
            <ac:spMk id="8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31:43.411" v="238"/>
          <ac:spMkLst>
            <pc:docMk/>
            <pc:sldMk cId="0" sldId="265"/>
            <ac:spMk id="9" creationId="{00000000-0000-0000-0000-000000000000}"/>
          </ac:spMkLst>
        </pc:spChg>
        <pc:spChg chg="mod">
          <ac:chgData name="Begoña Bernad Moreno" userId="e44660d2-e0a9-47e3-8a0c-ba5a2a7bdee0" providerId="ADAL" clId="{F92D1708-70AA-43EE-9DB3-29D2FDF12912}" dt="2025-05-12T08:30:59.017" v="233" actId="1076"/>
          <ac:spMkLst>
            <pc:docMk/>
            <pc:sldMk cId="0" sldId="265"/>
            <ac:spMk id="17" creationId="{00000000-0000-0000-0000-000000000000}"/>
          </ac:spMkLst>
        </pc:spChg>
        <pc:picChg chg="mod">
          <ac:chgData name="Begoña Bernad Moreno" userId="e44660d2-e0a9-47e3-8a0c-ba5a2a7bdee0" providerId="ADAL" clId="{F92D1708-70AA-43EE-9DB3-29D2FDF12912}" dt="2025-05-12T08:31:09.672" v="235" actId="1076"/>
          <ac:picMkLst>
            <pc:docMk/>
            <pc:sldMk cId="0" sldId="265"/>
            <ac:picMk id="4" creationId="{00000000-0000-0000-0000-000000000000}"/>
          </ac:picMkLst>
        </pc:picChg>
      </pc:sldChg>
      <pc:sldChg chg="del">
        <pc:chgData name="Begoña Bernad Moreno" userId="e44660d2-e0a9-47e3-8a0c-ba5a2a7bdee0" providerId="ADAL" clId="{F92D1708-70AA-43EE-9DB3-29D2FDF12912}" dt="2025-05-12T07:58:48.565" v="73" actId="2696"/>
        <pc:sldMkLst>
          <pc:docMk/>
          <pc:sldMk cId="645797510" sldId="266"/>
        </pc:sldMkLst>
      </pc:sldChg>
      <pc:sldChg chg="modSp add mod">
        <pc:chgData name="Begoña Bernad Moreno" userId="e44660d2-e0a9-47e3-8a0c-ba5a2a7bdee0" providerId="ADAL" clId="{F92D1708-70AA-43EE-9DB3-29D2FDF12912}" dt="2025-05-12T07:58:42.981" v="72" actId="6549"/>
        <pc:sldMkLst>
          <pc:docMk/>
          <pc:sldMk cId="0" sldId="304"/>
        </pc:sldMkLst>
        <pc:spChg chg="mod">
          <ac:chgData name="Begoña Bernad Moreno" userId="e44660d2-e0a9-47e3-8a0c-ba5a2a7bdee0" providerId="ADAL" clId="{F92D1708-70AA-43EE-9DB3-29D2FDF12912}" dt="2025-05-12T07:58:42.981" v="72" actId="6549"/>
          <ac:spMkLst>
            <pc:docMk/>
            <pc:sldMk cId="0" sldId="304"/>
            <ac:spMk id="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307E7-F947-48AB-918D-96ED1F5AB4FA}" type="datetimeFigureOut">
              <a:rPr lang="es-ES" smtClean="0"/>
              <a:t>21/05/2025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A3DF0-E3DE-4E73-AA28-8F1B5FC14A6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812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 txBox="1">
            <a:spLocks noGrp="1"/>
          </p:cNvSpPr>
          <p:nvPr>
            <p:ph type="sldNum" idx="12"/>
          </p:nvPr>
        </p:nvSpPr>
        <p:spPr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1</a:t>
            </a:fld>
            <a:endParaRPr/>
          </a:p>
        </p:txBody>
      </p:sp>
      <p:sp>
        <p:nvSpPr>
          <p:cNvPr id="45" name="Google Shape;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812800"/>
            <a:ext cx="5343525" cy="4008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FFB6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50" b="1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FB6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50" b="1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FB6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50" b="1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FB6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50" b="1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750" b="1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9228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1691639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391400" y="6227064"/>
            <a:ext cx="1269715" cy="46939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50973" y="578942"/>
            <a:ext cx="56540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FFB6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63217" y="1748917"/>
            <a:ext cx="7002145" cy="43472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53945" y="6494121"/>
            <a:ext cx="1187450" cy="132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50" b="1" i="0">
                <a:solidFill>
                  <a:srgbClr val="7E7E7E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1"/>
          <p:cNvGrpSpPr/>
          <p:nvPr/>
        </p:nvGrpSpPr>
        <p:grpSpPr>
          <a:xfrm>
            <a:off x="1587" y="11112"/>
            <a:ext cx="4570413" cy="6846888"/>
            <a:chOff x="1206" y="0"/>
            <a:chExt cx="4570632" cy="6846570"/>
          </a:xfrm>
        </p:grpSpPr>
        <p:sp>
          <p:nvSpPr>
            <p:cNvPr id="49" name="Google Shape;49;p1"/>
            <p:cNvSpPr/>
            <p:nvPr/>
          </p:nvSpPr>
          <p:spPr>
            <a:xfrm>
              <a:off x="1206" y="0"/>
              <a:ext cx="1800225" cy="684657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Times New Roman"/>
                <a:buNone/>
              </a:pPr>
              <a:endParaRPr lang="ca-ES" sz="1800" b="0" i="0" u="none" strike="noStrike" cap="none" noProof="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179139" y="1731489"/>
              <a:ext cx="4392699" cy="3528228"/>
            </a:xfrm>
            <a:prstGeom prst="rect">
              <a:avLst/>
            </a:prstGeom>
            <a:solidFill>
              <a:srgbClr val="ED4C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R="0" lvl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600"/>
              </a:pPr>
              <a:r>
                <a:rPr lang="ca-ES" sz="3600" b="1" noProof="0" dirty="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1</a:t>
              </a:r>
              <a:r>
                <a:rPr lang="ca-ES" sz="3600" b="1" i="0" u="none" strike="noStrike" cap="none" noProof="0" dirty="0">
                  <a:solidFill>
                    <a:schemeClr val="lt1"/>
                  </a:solidFill>
                  <a:latin typeface="Open Sans"/>
                  <a:ea typeface="Open Sans"/>
                  <a:cs typeface="Open Sans"/>
                  <a:sym typeface="Open Sans"/>
                </a:rPr>
                <a:t>. Processos selectius d’ocupació</a:t>
              </a:r>
              <a:endParaRPr lang="ca-ES" noProof="0" dirty="0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70B84C6A-DF20-A185-60DF-35F7B592D0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1988840"/>
            <a:ext cx="3721291" cy="248297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76589" y="184785"/>
            <a:ext cx="67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a-ES" sz="1200" b="1" noProof="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Unitat</a:t>
            </a:r>
            <a:r>
              <a:rPr lang="ca-ES" sz="1200" b="1" spc="-45" noProof="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ca-ES" sz="1200" b="1" spc="-50" noProof="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1</a:t>
            </a:r>
            <a:endParaRPr lang="ca-ES" sz="1200" noProof="0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17830">
              <a:lnSpc>
                <a:spcPct val="100000"/>
              </a:lnSpc>
              <a:spcBef>
                <a:spcPts val="105"/>
              </a:spcBef>
            </a:pPr>
            <a:r>
              <a:rPr lang="ca-ES" noProof="0" dirty="0">
                <a:solidFill>
                  <a:schemeClr val="accent6">
                    <a:lumMod val="75000"/>
                  </a:schemeClr>
                </a:solidFill>
              </a:rPr>
              <a:t>Les</a:t>
            </a:r>
            <a:r>
              <a:rPr lang="ca-ES" spc="-45" noProof="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noProof="0" dirty="0">
                <a:solidFill>
                  <a:schemeClr val="accent6">
                    <a:lumMod val="75000"/>
                  </a:schemeClr>
                </a:solidFill>
              </a:rPr>
              <a:t>oportunitats</a:t>
            </a:r>
            <a:r>
              <a:rPr lang="ca-ES" spc="-30" noProof="0" dirty="0">
                <a:solidFill>
                  <a:schemeClr val="accent6">
                    <a:lumMod val="75000"/>
                  </a:schemeClr>
                </a:solidFill>
              </a:rPr>
              <a:t> a</a:t>
            </a:r>
            <a:r>
              <a:rPr lang="ca-ES" spc="-45" noProof="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spc="-10" noProof="0" dirty="0">
                <a:solidFill>
                  <a:schemeClr val="accent6">
                    <a:lumMod val="75000"/>
                  </a:schemeClr>
                </a:solidFill>
              </a:rPr>
              <a:t>Europa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09800" y="1363220"/>
            <a:ext cx="6789253" cy="453308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912991" y="4532757"/>
            <a:ext cx="882650" cy="4241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indent="16510">
              <a:lnSpc>
                <a:spcPts val="1450"/>
              </a:lnSpc>
              <a:spcBef>
                <a:spcPts val="340"/>
              </a:spcBef>
            </a:pPr>
            <a:r>
              <a:rPr lang="ca-ES" sz="1400" b="1" spc="-10" noProof="0" dirty="0">
                <a:solidFill>
                  <a:srgbClr val="FFFFFF"/>
                </a:solidFill>
                <a:latin typeface="Arial"/>
                <a:cs typeface="Arial"/>
              </a:rPr>
              <a:t>Mobilitat Erasmus+</a:t>
            </a:r>
            <a:endParaRPr lang="ca-ES" sz="1400" noProof="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87969" y="5174360"/>
            <a:ext cx="77724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a-ES" sz="1400" b="1" spc="-10" noProof="0" dirty="0">
                <a:solidFill>
                  <a:srgbClr val="FFFFFF"/>
                </a:solidFill>
                <a:latin typeface="Arial"/>
                <a:cs typeface="Arial"/>
              </a:rPr>
              <a:t>Estudis</a:t>
            </a:r>
            <a:endParaRPr lang="ca-ES" sz="1400" noProof="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97066" y="5082285"/>
            <a:ext cx="767715" cy="4241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indent="78740">
              <a:lnSpc>
                <a:spcPts val="1450"/>
              </a:lnSpc>
              <a:spcBef>
                <a:spcPts val="340"/>
              </a:spcBef>
            </a:pPr>
            <a:r>
              <a:rPr lang="ca-ES" sz="1400" b="1" spc="-10" noProof="0" dirty="0">
                <a:solidFill>
                  <a:srgbClr val="FFFFFF"/>
                </a:solidFill>
                <a:latin typeface="Arial"/>
                <a:cs typeface="Arial"/>
              </a:rPr>
              <a:t>Nous titulats</a:t>
            </a:r>
            <a:endParaRPr lang="ca-ES" sz="1400" noProof="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29190" y="2296131"/>
            <a:ext cx="1063625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ca-ES" sz="1400" spc="-15" noProof="0" dirty="0">
                <a:solidFill>
                  <a:srgbClr val="FFFFFF"/>
                </a:solidFill>
                <a:latin typeface="Arial MT"/>
                <a:cs typeface="Arial MT"/>
              </a:rPr>
              <a:t>Xarxa </a:t>
            </a:r>
            <a:r>
              <a:rPr lang="ca-ES" sz="1400" spc="-10" noProof="0" dirty="0">
                <a:solidFill>
                  <a:srgbClr val="FFFFFF"/>
                </a:solidFill>
                <a:latin typeface="Arial MT"/>
                <a:cs typeface="Arial MT"/>
              </a:rPr>
              <a:t>EURES</a:t>
            </a:r>
            <a:endParaRPr lang="ca-ES" sz="1400" noProof="0" dirty="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322566" y="1774951"/>
            <a:ext cx="1063625" cy="648253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 marR="5080" algn="ctr">
              <a:lnSpc>
                <a:spcPts val="1560"/>
              </a:lnSpc>
              <a:spcBef>
                <a:spcPts val="254"/>
              </a:spcBef>
            </a:pPr>
            <a:r>
              <a:rPr lang="ca-ES" sz="1400" spc="-10" noProof="0" dirty="0">
                <a:solidFill>
                  <a:srgbClr val="FFFFFF"/>
                </a:solidFill>
                <a:latin typeface="Arial MT"/>
                <a:cs typeface="Arial MT"/>
              </a:rPr>
              <a:t>Programa Erasmus+ a</a:t>
            </a:r>
            <a:r>
              <a:rPr lang="ca-ES" sz="1400" spc="-5" noProof="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ca-ES" sz="1400" spc="-25" noProof="0" dirty="0">
                <a:solidFill>
                  <a:srgbClr val="FFFFFF"/>
                </a:solidFill>
                <a:latin typeface="Arial MT"/>
                <a:cs typeface="Arial MT"/>
              </a:rPr>
              <a:t>FP</a:t>
            </a:r>
            <a:endParaRPr lang="ca-ES" sz="1400" noProof="0" dirty="0">
              <a:latin typeface="Arial MT"/>
              <a:cs typeface="Arial MT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2837574" y="4005847"/>
            <a:ext cx="2244725" cy="1829435"/>
            <a:chOff x="2837574" y="4005847"/>
            <a:chExt cx="2244725" cy="1829435"/>
          </a:xfrm>
        </p:grpSpPr>
        <p:sp>
          <p:nvSpPr>
            <p:cNvPr id="11" name="object 11"/>
            <p:cNvSpPr/>
            <p:nvPr/>
          </p:nvSpPr>
          <p:spPr>
            <a:xfrm>
              <a:off x="2842336" y="4010610"/>
              <a:ext cx="2235200" cy="1583690"/>
            </a:xfrm>
            <a:custGeom>
              <a:avLst/>
              <a:gdLst/>
              <a:ahLst/>
              <a:cxnLst/>
              <a:rect l="l" t="t" r="r" b="b"/>
              <a:pathLst>
                <a:path w="2235200" h="1583689">
                  <a:moveTo>
                    <a:pt x="1378107" y="0"/>
                  </a:moveTo>
                  <a:lnTo>
                    <a:pt x="1334522" y="1465"/>
                  </a:lnTo>
                  <a:lnTo>
                    <a:pt x="1292338" y="10892"/>
                  </a:lnTo>
                  <a:lnTo>
                    <a:pt x="1252774" y="27885"/>
                  </a:lnTo>
                  <a:lnTo>
                    <a:pt x="1217047" y="52050"/>
                  </a:lnTo>
                  <a:lnTo>
                    <a:pt x="1186374" y="82992"/>
                  </a:lnTo>
                  <a:lnTo>
                    <a:pt x="1161973" y="120318"/>
                  </a:lnTo>
                  <a:lnTo>
                    <a:pt x="1147292" y="107249"/>
                  </a:lnTo>
                  <a:lnTo>
                    <a:pt x="1115217" y="84492"/>
                  </a:lnTo>
                  <a:lnTo>
                    <a:pt x="1052114" y="56193"/>
                  </a:lnTo>
                  <a:lnTo>
                    <a:pt x="1004923" y="45982"/>
                  </a:lnTo>
                  <a:lnTo>
                    <a:pt x="957442" y="43911"/>
                  </a:lnTo>
                  <a:lnTo>
                    <a:pt x="910719" y="49670"/>
                  </a:lnTo>
                  <a:lnTo>
                    <a:pt x="865805" y="62950"/>
                  </a:lnTo>
                  <a:lnTo>
                    <a:pt x="823748" y="83441"/>
                  </a:lnTo>
                  <a:lnTo>
                    <a:pt x="785599" y="110834"/>
                  </a:lnTo>
                  <a:lnTo>
                    <a:pt x="752406" y="144820"/>
                  </a:lnTo>
                  <a:lnTo>
                    <a:pt x="725220" y="185088"/>
                  </a:lnTo>
                  <a:lnTo>
                    <a:pt x="683565" y="165005"/>
                  </a:lnTo>
                  <a:lnTo>
                    <a:pt x="639782" y="150548"/>
                  </a:lnTo>
                  <a:lnTo>
                    <a:pt x="594488" y="141828"/>
                  </a:lnTo>
                  <a:lnTo>
                    <a:pt x="548298" y="138954"/>
                  </a:lnTo>
                  <a:lnTo>
                    <a:pt x="501827" y="142035"/>
                  </a:lnTo>
                  <a:lnTo>
                    <a:pt x="455327" y="151231"/>
                  </a:lnTo>
                  <a:lnTo>
                    <a:pt x="411570" y="166006"/>
                  </a:lnTo>
                  <a:lnTo>
                    <a:pt x="370910" y="185910"/>
                  </a:lnTo>
                  <a:lnTo>
                    <a:pt x="333702" y="210488"/>
                  </a:lnTo>
                  <a:lnTo>
                    <a:pt x="300303" y="239289"/>
                  </a:lnTo>
                  <a:lnTo>
                    <a:pt x="271068" y="271861"/>
                  </a:lnTo>
                  <a:lnTo>
                    <a:pt x="246352" y="307750"/>
                  </a:lnTo>
                  <a:lnTo>
                    <a:pt x="226510" y="346505"/>
                  </a:lnTo>
                  <a:lnTo>
                    <a:pt x="211898" y="387673"/>
                  </a:lnTo>
                  <a:lnTo>
                    <a:pt x="202871" y="430801"/>
                  </a:lnTo>
                  <a:lnTo>
                    <a:pt x="199785" y="475438"/>
                  </a:lnTo>
                  <a:lnTo>
                    <a:pt x="202996" y="521130"/>
                  </a:lnTo>
                  <a:lnTo>
                    <a:pt x="201091" y="526083"/>
                  </a:lnTo>
                  <a:lnTo>
                    <a:pt x="149507" y="537323"/>
                  </a:lnTo>
                  <a:lnTo>
                    <a:pt x="102650" y="559611"/>
                  </a:lnTo>
                  <a:lnTo>
                    <a:pt x="62341" y="591806"/>
                  </a:lnTo>
                  <a:lnTo>
                    <a:pt x="30403" y="632763"/>
                  </a:lnTo>
                  <a:lnTo>
                    <a:pt x="11448" y="672908"/>
                  </a:lnTo>
                  <a:lnTo>
                    <a:pt x="1421" y="714629"/>
                  </a:lnTo>
                  <a:lnTo>
                    <a:pt x="0" y="756727"/>
                  </a:lnTo>
                  <a:lnTo>
                    <a:pt x="6860" y="798006"/>
                  </a:lnTo>
                  <a:lnTo>
                    <a:pt x="21680" y="837267"/>
                  </a:lnTo>
                  <a:lnTo>
                    <a:pt x="44137" y="873311"/>
                  </a:lnTo>
                  <a:lnTo>
                    <a:pt x="73907" y="904941"/>
                  </a:lnTo>
                  <a:lnTo>
                    <a:pt x="110667" y="930959"/>
                  </a:lnTo>
                  <a:lnTo>
                    <a:pt x="81183" y="968799"/>
                  </a:lnTo>
                  <a:lnTo>
                    <a:pt x="61105" y="1011366"/>
                  </a:lnTo>
                  <a:lnTo>
                    <a:pt x="50981" y="1057100"/>
                  </a:lnTo>
                  <a:lnTo>
                    <a:pt x="51358" y="1104441"/>
                  </a:lnTo>
                  <a:lnTo>
                    <a:pt x="61228" y="1147349"/>
                  </a:lnTo>
                  <a:lnTo>
                    <a:pt x="79215" y="1186314"/>
                  </a:lnTo>
                  <a:lnTo>
                    <a:pt x="104315" y="1220574"/>
                  </a:lnTo>
                  <a:lnTo>
                    <a:pt x="135527" y="1249364"/>
                  </a:lnTo>
                  <a:lnTo>
                    <a:pt x="171847" y="1271921"/>
                  </a:lnTo>
                  <a:lnTo>
                    <a:pt x="212271" y="1287482"/>
                  </a:lnTo>
                  <a:lnTo>
                    <a:pt x="255797" y="1295283"/>
                  </a:lnTo>
                  <a:lnTo>
                    <a:pt x="301421" y="1294560"/>
                  </a:lnTo>
                  <a:lnTo>
                    <a:pt x="305612" y="1301545"/>
                  </a:lnTo>
                  <a:lnTo>
                    <a:pt x="331889" y="1338824"/>
                  </a:lnTo>
                  <a:lnTo>
                    <a:pt x="361786" y="1372216"/>
                  </a:lnTo>
                  <a:lnTo>
                    <a:pt x="394892" y="1401623"/>
                  </a:lnTo>
                  <a:lnTo>
                    <a:pt x="430796" y="1426946"/>
                  </a:lnTo>
                  <a:lnTo>
                    <a:pt x="469087" y="1448083"/>
                  </a:lnTo>
                  <a:lnTo>
                    <a:pt x="509352" y="1464937"/>
                  </a:lnTo>
                  <a:lnTo>
                    <a:pt x="551182" y="1477408"/>
                  </a:lnTo>
                  <a:lnTo>
                    <a:pt x="594165" y="1485397"/>
                  </a:lnTo>
                  <a:lnTo>
                    <a:pt x="637889" y="1488803"/>
                  </a:lnTo>
                  <a:lnTo>
                    <a:pt x="681943" y="1487528"/>
                  </a:lnTo>
                  <a:lnTo>
                    <a:pt x="725916" y="1481472"/>
                  </a:lnTo>
                  <a:lnTo>
                    <a:pt x="769397" y="1470536"/>
                  </a:lnTo>
                  <a:lnTo>
                    <a:pt x="811974" y="1454620"/>
                  </a:lnTo>
                  <a:lnTo>
                    <a:pt x="853236" y="1433625"/>
                  </a:lnTo>
                  <a:lnTo>
                    <a:pt x="882680" y="1470517"/>
                  </a:lnTo>
                  <a:lnTo>
                    <a:pt x="916848" y="1502904"/>
                  </a:lnTo>
                  <a:lnTo>
                    <a:pt x="955191" y="1530396"/>
                  </a:lnTo>
                  <a:lnTo>
                    <a:pt x="997162" y="1552603"/>
                  </a:lnTo>
                  <a:lnTo>
                    <a:pt x="1042212" y="1569134"/>
                  </a:lnTo>
                  <a:lnTo>
                    <a:pt x="1088443" y="1579479"/>
                  </a:lnTo>
                  <a:lnTo>
                    <a:pt x="1134590" y="1583635"/>
                  </a:lnTo>
                  <a:lnTo>
                    <a:pt x="1180134" y="1581871"/>
                  </a:lnTo>
                  <a:lnTo>
                    <a:pt x="1224556" y="1574455"/>
                  </a:lnTo>
                  <a:lnTo>
                    <a:pt x="1267337" y="1561655"/>
                  </a:lnTo>
                  <a:lnTo>
                    <a:pt x="1307959" y="1543739"/>
                  </a:lnTo>
                  <a:lnTo>
                    <a:pt x="1345904" y="1520976"/>
                  </a:lnTo>
                  <a:lnTo>
                    <a:pt x="1380653" y="1493633"/>
                  </a:lnTo>
                  <a:lnTo>
                    <a:pt x="1411687" y="1461980"/>
                  </a:lnTo>
                  <a:lnTo>
                    <a:pt x="1438487" y="1426284"/>
                  </a:lnTo>
                  <a:lnTo>
                    <a:pt x="1460536" y="1386813"/>
                  </a:lnTo>
                  <a:lnTo>
                    <a:pt x="1477314" y="1343836"/>
                  </a:lnTo>
                  <a:lnTo>
                    <a:pt x="1513630" y="1362503"/>
                  </a:lnTo>
                  <a:lnTo>
                    <a:pt x="1552101" y="1376110"/>
                  </a:lnTo>
                  <a:lnTo>
                    <a:pt x="1592167" y="1384502"/>
                  </a:lnTo>
                  <a:lnTo>
                    <a:pt x="1633270" y="1387524"/>
                  </a:lnTo>
                  <a:lnTo>
                    <a:pt x="1681790" y="1384125"/>
                  </a:lnTo>
                  <a:lnTo>
                    <a:pt x="1727876" y="1373556"/>
                  </a:lnTo>
                  <a:lnTo>
                    <a:pt x="1770908" y="1356407"/>
                  </a:lnTo>
                  <a:lnTo>
                    <a:pt x="1810265" y="1333266"/>
                  </a:lnTo>
                  <a:lnTo>
                    <a:pt x="1845328" y="1304720"/>
                  </a:lnTo>
                  <a:lnTo>
                    <a:pt x="1875476" y="1271359"/>
                  </a:lnTo>
                  <a:lnTo>
                    <a:pt x="1900089" y="1233770"/>
                  </a:lnTo>
                  <a:lnTo>
                    <a:pt x="1918546" y="1192542"/>
                  </a:lnTo>
                  <a:lnTo>
                    <a:pt x="1930228" y="1148262"/>
                  </a:lnTo>
                  <a:lnTo>
                    <a:pt x="1934514" y="1101520"/>
                  </a:lnTo>
                  <a:lnTo>
                    <a:pt x="1978579" y="1092622"/>
                  </a:lnTo>
                  <a:lnTo>
                    <a:pt x="2020906" y="1078438"/>
                  </a:lnTo>
                  <a:lnTo>
                    <a:pt x="2060994" y="1059158"/>
                  </a:lnTo>
                  <a:lnTo>
                    <a:pt x="2098344" y="1034972"/>
                  </a:lnTo>
                  <a:lnTo>
                    <a:pt x="2134060" y="1004597"/>
                  </a:lnTo>
                  <a:lnTo>
                    <a:pt x="2164514" y="970681"/>
                  </a:lnTo>
                  <a:lnTo>
                    <a:pt x="2189629" y="933789"/>
                  </a:lnTo>
                  <a:lnTo>
                    <a:pt x="2209328" y="894487"/>
                  </a:lnTo>
                  <a:lnTo>
                    <a:pt x="2223534" y="853339"/>
                  </a:lnTo>
                  <a:lnTo>
                    <a:pt x="2232170" y="810912"/>
                  </a:lnTo>
                  <a:lnTo>
                    <a:pt x="2235160" y="767771"/>
                  </a:lnTo>
                  <a:lnTo>
                    <a:pt x="2232428" y="724481"/>
                  </a:lnTo>
                  <a:lnTo>
                    <a:pt x="2223895" y="681607"/>
                  </a:lnTo>
                  <a:lnTo>
                    <a:pt x="2209486" y="639714"/>
                  </a:lnTo>
                  <a:lnTo>
                    <a:pt x="2189125" y="599368"/>
                  </a:lnTo>
                  <a:lnTo>
                    <a:pt x="2162733" y="561135"/>
                  </a:lnTo>
                  <a:lnTo>
                    <a:pt x="2166323" y="552515"/>
                  </a:lnTo>
                  <a:lnTo>
                    <a:pt x="2169638" y="543800"/>
                  </a:lnTo>
                  <a:lnTo>
                    <a:pt x="2172645" y="534989"/>
                  </a:lnTo>
                  <a:lnTo>
                    <a:pt x="2175306" y="526083"/>
                  </a:lnTo>
                  <a:lnTo>
                    <a:pt x="2184042" y="478739"/>
                  </a:lnTo>
                  <a:lnTo>
                    <a:pt x="2183945" y="431982"/>
                  </a:lnTo>
                  <a:lnTo>
                    <a:pt x="2175560" y="386736"/>
                  </a:lnTo>
                  <a:lnTo>
                    <a:pt x="2159432" y="343926"/>
                  </a:lnTo>
                  <a:lnTo>
                    <a:pt x="2136108" y="304479"/>
                  </a:lnTo>
                  <a:lnTo>
                    <a:pt x="2106133" y="269317"/>
                  </a:lnTo>
                  <a:lnTo>
                    <a:pt x="2070053" y="239368"/>
                  </a:lnTo>
                  <a:lnTo>
                    <a:pt x="2028412" y="215555"/>
                  </a:lnTo>
                  <a:lnTo>
                    <a:pt x="1981758" y="198804"/>
                  </a:lnTo>
                  <a:lnTo>
                    <a:pt x="1970433" y="158482"/>
                  </a:lnTo>
                  <a:lnTo>
                    <a:pt x="1952214" y="120921"/>
                  </a:lnTo>
                  <a:lnTo>
                    <a:pt x="1927590" y="86933"/>
                  </a:lnTo>
                  <a:lnTo>
                    <a:pt x="1897049" y="57326"/>
                  </a:lnTo>
                  <a:lnTo>
                    <a:pt x="1855150" y="29560"/>
                  </a:lnTo>
                  <a:lnTo>
                    <a:pt x="1809742" y="10955"/>
                  </a:lnTo>
                  <a:lnTo>
                    <a:pt x="1762249" y="1399"/>
                  </a:lnTo>
                  <a:lnTo>
                    <a:pt x="1714089" y="779"/>
                  </a:lnTo>
                  <a:lnTo>
                    <a:pt x="1666686" y="8982"/>
                  </a:lnTo>
                  <a:lnTo>
                    <a:pt x="1621461" y="25894"/>
                  </a:lnTo>
                  <a:lnTo>
                    <a:pt x="1579834" y="51402"/>
                  </a:lnTo>
                  <a:lnTo>
                    <a:pt x="1543227" y="85393"/>
                  </a:lnTo>
                  <a:lnTo>
                    <a:pt x="1526497" y="66462"/>
                  </a:lnTo>
                  <a:lnTo>
                    <a:pt x="1507683" y="49579"/>
                  </a:lnTo>
                  <a:lnTo>
                    <a:pt x="1486988" y="34887"/>
                  </a:lnTo>
                  <a:lnTo>
                    <a:pt x="1464614" y="22528"/>
                  </a:lnTo>
                  <a:lnTo>
                    <a:pt x="1421877" y="6889"/>
                  </a:lnTo>
                  <a:lnTo>
                    <a:pt x="1378107" y="0"/>
                  </a:lnTo>
                  <a:close/>
                </a:path>
              </a:pathLst>
            </a:custGeom>
            <a:solidFill>
              <a:srgbClr val="D2D2F4"/>
            </a:solidFill>
          </p:spPr>
          <p:txBody>
            <a:bodyPr wrap="square" lIns="0" tIns="0" rIns="0" bIns="0" rtlCol="0"/>
            <a:lstStyle/>
            <a:p>
              <a:endParaRPr lang="ca-ES" noProof="0" dirty="0"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31920" y="5645492"/>
              <a:ext cx="175894" cy="184924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450208" y="5468873"/>
              <a:ext cx="264160" cy="264160"/>
            </a:xfrm>
            <a:custGeom>
              <a:avLst/>
              <a:gdLst/>
              <a:ahLst/>
              <a:cxnLst/>
              <a:rect l="l" t="t" r="r" b="b"/>
              <a:pathLst>
                <a:path w="264160" h="264160">
                  <a:moveTo>
                    <a:pt x="131952" y="0"/>
                  </a:moveTo>
                  <a:lnTo>
                    <a:pt x="90285" y="6725"/>
                  </a:lnTo>
                  <a:lnTo>
                    <a:pt x="54068" y="25455"/>
                  </a:lnTo>
                  <a:lnTo>
                    <a:pt x="25489" y="54021"/>
                  </a:lnTo>
                  <a:lnTo>
                    <a:pt x="6737" y="90256"/>
                  </a:lnTo>
                  <a:lnTo>
                    <a:pt x="0" y="131991"/>
                  </a:lnTo>
                  <a:lnTo>
                    <a:pt x="6737" y="173697"/>
                  </a:lnTo>
                  <a:lnTo>
                    <a:pt x="25489" y="209919"/>
                  </a:lnTo>
                  <a:lnTo>
                    <a:pt x="54068" y="238483"/>
                  </a:lnTo>
                  <a:lnTo>
                    <a:pt x="90285" y="257216"/>
                  </a:lnTo>
                  <a:lnTo>
                    <a:pt x="131952" y="263944"/>
                  </a:lnTo>
                  <a:lnTo>
                    <a:pt x="173668" y="257216"/>
                  </a:lnTo>
                  <a:lnTo>
                    <a:pt x="209892" y="238483"/>
                  </a:lnTo>
                  <a:lnTo>
                    <a:pt x="238453" y="209919"/>
                  </a:lnTo>
                  <a:lnTo>
                    <a:pt x="257181" y="173697"/>
                  </a:lnTo>
                  <a:lnTo>
                    <a:pt x="263905" y="131991"/>
                  </a:lnTo>
                  <a:lnTo>
                    <a:pt x="257181" y="90256"/>
                  </a:lnTo>
                  <a:lnTo>
                    <a:pt x="238453" y="54021"/>
                  </a:lnTo>
                  <a:lnTo>
                    <a:pt x="209892" y="25455"/>
                  </a:lnTo>
                  <a:lnTo>
                    <a:pt x="173668" y="6725"/>
                  </a:lnTo>
                  <a:lnTo>
                    <a:pt x="131952" y="0"/>
                  </a:lnTo>
                  <a:close/>
                </a:path>
              </a:pathLst>
            </a:custGeom>
            <a:solidFill>
              <a:srgbClr val="D2D2F4"/>
            </a:solidFill>
          </p:spPr>
          <p:txBody>
            <a:bodyPr wrap="square" lIns="0" tIns="0" rIns="0" bIns="0" rtlCol="0"/>
            <a:lstStyle/>
            <a:p>
              <a:endParaRPr lang="ca-ES" noProof="0" dirty="0"/>
            </a:p>
          </p:txBody>
        </p:sp>
        <p:sp>
          <p:nvSpPr>
            <p:cNvPr id="14" name="object 14"/>
            <p:cNvSpPr/>
            <p:nvPr/>
          </p:nvSpPr>
          <p:spPr>
            <a:xfrm>
              <a:off x="2842336" y="4010610"/>
              <a:ext cx="2235200" cy="1583690"/>
            </a:xfrm>
            <a:custGeom>
              <a:avLst/>
              <a:gdLst/>
              <a:ahLst/>
              <a:cxnLst/>
              <a:rect l="l" t="t" r="r" b="b"/>
              <a:pathLst>
                <a:path w="2235200" h="1583689">
                  <a:moveTo>
                    <a:pt x="202996" y="521130"/>
                  </a:moveTo>
                  <a:lnTo>
                    <a:pt x="199785" y="475438"/>
                  </a:lnTo>
                  <a:lnTo>
                    <a:pt x="202871" y="430801"/>
                  </a:lnTo>
                  <a:lnTo>
                    <a:pt x="211898" y="387673"/>
                  </a:lnTo>
                  <a:lnTo>
                    <a:pt x="226510" y="346505"/>
                  </a:lnTo>
                  <a:lnTo>
                    <a:pt x="246352" y="307750"/>
                  </a:lnTo>
                  <a:lnTo>
                    <a:pt x="271068" y="271861"/>
                  </a:lnTo>
                  <a:lnTo>
                    <a:pt x="300303" y="239289"/>
                  </a:lnTo>
                  <a:lnTo>
                    <a:pt x="333702" y="210488"/>
                  </a:lnTo>
                  <a:lnTo>
                    <a:pt x="370910" y="185910"/>
                  </a:lnTo>
                  <a:lnTo>
                    <a:pt x="411570" y="166006"/>
                  </a:lnTo>
                  <a:lnTo>
                    <a:pt x="455327" y="151231"/>
                  </a:lnTo>
                  <a:lnTo>
                    <a:pt x="501827" y="142035"/>
                  </a:lnTo>
                  <a:lnTo>
                    <a:pt x="548298" y="138954"/>
                  </a:lnTo>
                  <a:lnTo>
                    <a:pt x="594488" y="141828"/>
                  </a:lnTo>
                  <a:lnTo>
                    <a:pt x="639782" y="150548"/>
                  </a:lnTo>
                  <a:lnTo>
                    <a:pt x="683565" y="165005"/>
                  </a:lnTo>
                  <a:lnTo>
                    <a:pt x="725220" y="185088"/>
                  </a:lnTo>
                  <a:lnTo>
                    <a:pt x="752406" y="144820"/>
                  </a:lnTo>
                  <a:lnTo>
                    <a:pt x="785599" y="110834"/>
                  </a:lnTo>
                  <a:lnTo>
                    <a:pt x="823748" y="83441"/>
                  </a:lnTo>
                  <a:lnTo>
                    <a:pt x="865805" y="62950"/>
                  </a:lnTo>
                  <a:lnTo>
                    <a:pt x="910719" y="49670"/>
                  </a:lnTo>
                  <a:lnTo>
                    <a:pt x="957442" y="43911"/>
                  </a:lnTo>
                  <a:lnTo>
                    <a:pt x="1004923" y="45982"/>
                  </a:lnTo>
                  <a:lnTo>
                    <a:pt x="1052114" y="56193"/>
                  </a:lnTo>
                  <a:lnTo>
                    <a:pt x="1097965" y="74852"/>
                  </a:lnTo>
                  <a:lnTo>
                    <a:pt x="1131683" y="95299"/>
                  </a:lnTo>
                  <a:lnTo>
                    <a:pt x="1161973" y="120318"/>
                  </a:lnTo>
                  <a:lnTo>
                    <a:pt x="1186374" y="82992"/>
                  </a:lnTo>
                  <a:lnTo>
                    <a:pt x="1217047" y="52050"/>
                  </a:lnTo>
                  <a:lnTo>
                    <a:pt x="1252774" y="27885"/>
                  </a:lnTo>
                  <a:lnTo>
                    <a:pt x="1292338" y="10892"/>
                  </a:lnTo>
                  <a:lnTo>
                    <a:pt x="1334522" y="1465"/>
                  </a:lnTo>
                  <a:lnTo>
                    <a:pt x="1378107" y="0"/>
                  </a:lnTo>
                  <a:lnTo>
                    <a:pt x="1421877" y="6889"/>
                  </a:lnTo>
                  <a:lnTo>
                    <a:pt x="1464614" y="22528"/>
                  </a:lnTo>
                  <a:lnTo>
                    <a:pt x="1507683" y="49579"/>
                  </a:lnTo>
                  <a:lnTo>
                    <a:pt x="1543227" y="85393"/>
                  </a:lnTo>
                  <a:lnTo>
                    <a:pt x="1579834" y="51402"/>
                  </a:lnTo>
                  <a:lnTo>
                    <a:pt x="1621461" y="25894"/>
                  </a:lnTo>
                  <a:lnTo>
                    <a:pt x="1666686" y="8982"/>
                  </a:lnTo>
                  <a:lnTo>
                    <a:pt x="1714089" y="779"/>
                  </a:lnTo>
                  <a:lnTo>
                    <a:pt x="1762249" y="1399"/>
                  </a:lnTo>
                  <a:lnTo>
                    <a:pt x="1809742" y="10955"/>
                  </a:lnTo>
                  <a:lnTo>
                    <a:pt x="1855150" y="29560"/>
                  </a:lnTo>
                  <a:lnTo>
                    <a:pt x="1897049" y="57326"/>
                  </a:lnTo>
                  <a:lnTo>
                    <a:pt x="1927590" y="86933"/>
                  </a:lnTo>
                  <a:lnTo>
                    <a:pt x="1952214" y="120921"/>
                  </a:lnTo>
                  <a:lnTo>
                    <a:pt x="1970433" y="158482"/>
                  </a:lnTo>
                  <a:lnTo>
                    <a:pt x="1981758" y="198804"/>
                  </a:lnTo>
                  <a:lnTo>
                    <a:pt x="2028412" y="215555"/>
                  </a:lnTo>
                  <a:lnTo>
                    <a:pt x="2070053" y="239368"/>
                  </a:lnTo>
                  <a:lnTo>
                    <a:pt x="2106133" y="269317"/>
                  </a:lnTo>
                  <a:lnTo>
                    <a:pt x="2136108" y="304479"/>
                  </a:lnTo>
                  <a:lnTo>
                    <a:pt x="2159432" y="343926"/>
                  </a:lnTo>
                  <a:lnTo>
                    <a:pt x="2175560" y="386736"/>
                  </a:lnTo>
                  <a:lnTo>
                    <a:pt x="2183945" y="431982"/>
                  </a:lnTo>
                  <a:lnTo>
                    <a:pt x="2184042" y="478739"/>
                  </a:lnTo>
                  <a:lnTo>
                    <a:pt x="2175306" y="526083"/>
                  </a:lnTo>
                  <a:lnTo>
                    <a:pt x="2172645" y="534989"/>
                  </a:lnTo>
                  <a:lnTo>
                    <a:pt x="2169638" y="543800"/>
                  </a:lnTo>
                  <a:lnTo>
                    <a:pt x="2166323" y="552515"/>
                  </a:lnTo>
                  <a:lnTo>
                    <a:pt x="2162733" y="561135"/>
                  </a:lnTo>
                  <a:lnTo>
                    <a:pt x="2189125" y="599368"/>
                  </a:lnTo>
                  <a:lnTo>
                    <a:pt x="2209486" y="639714"/>
                  </a:lnTo>
                  <a:lnTo>
                    <a:pt x="2223895" y="681607"/>
                  </a:lnTo>
                  <a:lnTo>
                    <a:pt x="2232428" y="724481"/>
                  </a:lnTo>
                  <a:lnTo>
                    <a:pt x="2235160" y="767771"/>
                  </a:lnTo>
                  <a:lnTo>
                    <a:pt x="2232170" y="810912"/>
                  </a:lnTo>
                  <a:lnTo>
                    <a:pt x="2223534" y="853339"/>
                  </a:lnTo>
                  <a:lnTo>
                    <a:pt x="2209328" y="894487"/>
                  </a:lnTo>
                  <a:lnTo>
                    <a:pt x="2189629" y="933789"/>
                  </a:lnTo>
                  <a:lnTo>
                    <a:pt x="2164514" y="970681"/>
                  </a:lnTo>
                  <a:lnTo>
                    <a:pt x="2134060" y="1004597"/>
                  </a:lnTo>
                  <a:lnTo>
                    <a:pt x="2098344" y="1034972"/>
                  </a:lnTo>
                  <a:lnTo>
                    <a:pt x="2060994" y="1059158"/>
                  </a:lnTo>
                  <a:lnTo>
                    <a:pt x="2020906" y="1078438"/>
                  </a:lnTo>
                  <a:lnTo>
                    <a:pt x="1978579" y="1092622"/>
                  </a:lnTo>
                  <a:lnTo>
                    <a:pt x="1934514" y="1101520"/>
                  </a:lnTo>
                  <a:lnTo>
                    <a:pt x="1930228" y="1148262"/>
                  </a:lnTo>
                  <a:lnTo>
                    <a:pt x="1918546" y="1192542"/>
                  </a:lnTo>
                  <a:lnTo>
                    <a:pt x="1900089" y="1233770"/>
                  </a:lnTo>
                  <a:lnTo>
                    <a:pt x="1875476" y="1271359"/>
                  </a:lnTo>
                  <a:lnTo>
                    <a:pt x="1845328" y="1304720"/>
                  </a:lnTo>
                  <a:lnTo>
                    <a:pt x="1810265" y="1333266"/>
                  </a:lnTo>
                  <a:lnTo>
                    <a:pt x="1770908" y="1356407"/>
                  </a:lnTo>
                  <a:lnTo>
                    <a:pt x="1727876" y="1373556"/>
                  </a:lnTo>
                  <a:lnTo>
                    <a:pt x="1681790" y="1384125"/>
                  </a:lnTo>
                  <a:lnTo>
                    <a:pt x="1633270" y="1387524"/>
                  </a:lnTo>
                  <a:lnTo>
                    <a:pt x="1592167" y="1384502"/>
                  </a:lnTo>
                  <a:lnTo>
                    <a:pt x="1552101" y="1376110"/>
                  </a:lnTo>
                  <a:lnTo>
                    <a:pt x="1513630" y="1362503"/>
                  </a:lnTo>
                  <a:lnTo>
                    <a:pt x="1477314" y="1343836"/>
                  </a:lnTo>
                  <a:lnTo>
                    <a:pt x="1460536" y="1386813"/>
                  </a:lnTo>
                  <a:lnTo>
                    <a:pt x="1438487" y="1426284"/>
                  </a:lnTo>
                  <a:lnTo>
                    <a:pt x="1411687" y="1461980"/>
                  </a:lnTo>
                  <a:lnTo>
                    <a:pt x="1380653" y="1493633"/>
                  </a:lnTo>
                  <a:lnTo>
                    <a:pt x="1345904" y="1520976"/>
                  </a:lnTo>
                  <a:lnTo>
                    <a:pt x="1307959" y="1543739"/>
                  </a:lnTo>
                  <a:lnTo>
                    <a:pt x="1267337" y="1561655"/>
                  </a:lnTo>
                  <a:lnTo>
                    <a:pt x="1224556" y="1574455"/>
                  </a:lnTo>
                  <a:lnTo>
                    <a:pt x="1180134" y="1581871"/>
                  </a:lnTo>
                  <a:lnTo>
                    <a:pt x="1134590" y="1583635"/>
                  </a:lnTo>
                  <a:lnTo>
                    <a:pt x="1088443" y="1579479"/>
                  </a:lnTo>
                  <a:lnTo>
                    <a:pt x="1042212" y="1569134"/>
                  </a:lnTo>
                  <a:lnTo>
                    <a:pt x="997162" y="1552603"/>
                  </a:lnTo>
                  <a:lnTo>
                    <a:pt x="955191" y="1530396"/>
                  </a:lnTo>
                  <a:lnTo>
                    <a:pt x="916848" y="1502904"/>
                  </a:lnTo>
                  <a:lnTo>
                    <a:pt x="882680" y="1470517"/>
                  </a:lnTo>
                  <a:lnTo>
                    <a:pt x="853236" y="1433625"/>
                  </a:lnTo>
                  <a:lnTo>
                    <a:pt x="811974" y="1454620"/>
                  </a:lnTo>
                  <a:lnTo>
                    <a:pt x="769397" y="1470536"/>
                  </a:lnTo>
                  <a:lnTo>
                    <a:pt x="725916" y="1481472"/>
                  </a:lnTo>
                  <a:lnTo>
                    <a:pt x="681943" y="1487528"/>
                  </a:lnTo>
                  <a:lnTo>
                    <a:pt x="637889" y="1488803"/>
                  </a:lnTo>
                  <a:lnTo>
                    <a:pt x="594165" y="1485397"/>
                  </a:lnTo>
                  <a:lnTo>
                    <a:pt x="551182" y="1477408"/>
                  </a:lnTo>
                  <a:lnTo>
                    <a:pt x="509352" y="1464937"/>
                  </a:lnTo>
                  <a:lnTo>
                    <a:pt x="469087" y="1448083"/>
                  </a:lnTo>
                  <a:lnTo>
                    <a:pt x="430796" y="1426946"/>
                  </a:lnTo>
                  <a:lnTo>
                    <a:pt x="394892" y="1401623"/>
                  </a:lnTo>
                  <a:lnTo>
                    <a:pt x="361786" y="1372216"/>
                  </a:lnTo>
                  <a:lnTo>
                    <a:pt x="331889" y="1338824"/>
                  </a:lnTo>
                  <a:lnTo>
                    <a:pt x="305612" y="1301545"/>
                  </a:lnTo>
                  <a:lnTo>
                    <a:pt x="302818" y="1296846"/>
                  </a:lnTo>
                  <a:lnTo>
                    <a:pt x="301421" y="1294560"/>
                  </a:lnTo>
                  <a:lnTo>
                    <a:pt x="255797" y="1295283"/>
                  </a:lnTo>
                  <a:lnTo>
                    <a:pt x="212271" y="1287482"/>
                  </a:lnTo>
                  <a:lnTo>
                    <a:pt x="171847" y="1271921"/>
                  </a:lnTo>
                  <a:lnTo>
                    <a:pt x="135527" y="1249364"/>
                  </a:lnTo>
                  <a:lnTo>
                    <a:pt x="104315" y="1220574"/>
                  </a:lnTo>
                  <a:lnTo>
                    <a:pt x="79215" y="1186314"/>
                  </a:lnTo>
                  <a:lnTo>
                    <a:pt x="61228" y="1147349"/>
                  </a:lnTo>
                  <a:lnTo>
                    <a:pt x="51358" y="1104441"/>
                  </a:lnTo>
                  <a:lnTo>
                    <a:pt x="50981" y="1057100"/>
                  </a:lnTo>
                  <a:lnTo>
                    <a:pt x="61105" y="1011366"/>
                  </a:lnTo>
                  <a:lnTo>
                    <a:pt x="81183" y="968799"/>
                  </a:lnTo>
                  <a:lnTo>
                    <a:pt x="110667" y="930959"/>
                  </a:lnTo>
                  <a:lnTo>
                    <a:pt x="73907" y="904941"/>
                  </a:lnTo>
                  <a:lnTo>
                    <a:pt x="44137" y="873311"/>
                  </a:lnTo>
                  <a:lnTo>
                    <a:pt x="21680" y="837267"/>
                  </a:lnTo>
                  <a:lnTo>
                    <a:pt x="6860" y="798006"/>
                  </a:lnTo>
                  <a:lnTo>
                    <a:pt x="0" y="756727"/>
                  </a:lnTo>
                  <a:lnTo>
                    <a:pt x="1421" y="714629"/>
                  </a:lnTo>
                  <a:lnTo>
                    <a:pt x="11448" y="672908"/>
                  </a:lnTo>
                  <a:lnTo>
                    <a:pt x="30403" y="632763"/>
                  </a:lnTo>
                  <a:lnTo>
                    <a:pt x="62341" y="591806"/>
                  </a:lnTo>
                  <a:lnTo>
                    <a:pt x="102650" y="559611"/>
                  </a:lnTo>
                  <a:lnTo>
                    <a:pt x="149507" y="537323"/>
                  </a:lnTo>
                  <a:lnTo>
                    <a:pt x="201091" y="526083"/>
                  </a:lnTo>
                  <a:lnTo>
                    <a:pt x="202996" y="52113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ca-ES" noProof="0" dirty="0"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427158" y="5640730"/>
              <a:ext cx="185419" cy="194449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2955416" y="4090796"/>
              <a:ext cx="2048510" cy="1642110"/>
            </a:xfrm>
            <a:custGeom>
              <a:avLst/>
              <a:gdLst/>
              <a:ahLst/>
              <a:cxnLst/>
              <a:rect l="l" t="t" r="r" b="b"/>
              <a:pathLst>
                <a:path w="2048510" h="1642110">
                  <a:moveTo>
                    <a:pt x="758697" y="1510068"/>
                  </a:moveTo>
                  <a:lnTo>
                    <a:pt x="751973" y="1551774"/>
                  </a:lnTo>
                  <a:lnTo>
                    <a:pt x="733245" y="1587996"/>
                  </a:lnTo>
                  <a:lnTo>
                    <a:pt x="704684" y="1616560"/>
                  </a:lnTo>
                  <a:lnTo>
                    <a:pt x="668460" y="1635293"/>
                  </a:lnTo>
                  <a:lnTo>
                    <a:pt x="626744" y="1642021"/>
                  </a:lnTo>
                  <a:lnTo>
                    <a:pt x="585077" y="1635293"/>
                  </a:lnTo>
                  <a:lnTo>
                    <a:pt x="548860" y="1616560"/>
                  </a:lnTo>
                  <a:lnTo>
                    <a:pt x="520281" y="1587996"/>
                  </a:lnTo>
                  <a:lnTo>
                    <a:pt x="501529" y="1551774"/>
                  </a:lnTo>
                  <a:lnTo>
                    <a:pt x="494792" y="1510068"/>
                  </a:lnTo>
                  <a:lnTo>
                    <a:pt x="501529" y="1468333"/>
                  </a:lnTo>
                  <a:lnTo>
                    <a:pt x="520281" y="1432098"/>
                  </a:lnTo>
                  <a:lnTo>
                    <a:pt x="548860" y="1403532"/>
                  </a:lnTo>
                  <a:lnTo>
                    <a:pt x="585077" y="1384802"/>
                  </a:lnTo>
                  <a:lnTo>
                    <a:pt x="626744" y="1378077"/>
                  </a:lnTo>
                  <a:lnTo>
                    <a:pt x="668460" y="1384802"/>
                  </a:lnTo>
                  <a:lnTo>
                    <a:pt x="704684" y="1403532"/>
                  </a:lnTo>
                  <a:lnTo>
                    <a:pt x="733245" y="1432098"/>
                  </a:lnTo>
                  <a:lnTo>
                    <a:pt x="751973" y="1468333"/>
                  </a:lnTo>
                  <a:lnTo>
                    <a:pt x="758697" y="1510068"/>
                  </a:lnTo>
                  <a:close/>
                </a:path>
                <a:path w="2048510" h="1642110">
                  <a:moveTo>
                    <a:pt x="130937" y="873759"/>
                  </a:moveTo>
                  <a:lnTo>
                    <a:pt x="96744" y="873803"/>
                  </a:lnTo>
                  <a:lnTo>
                    <a:pt x="63134" y="868870"/>
                  </a:lnTo>
                  <a:lnTo>
                    <a:pt x="30692" y="859079"/>
                  </a:lnTo>
                  <a:lnTo>
                    <a:pt x="0" y="844550"/>
                  </a:lnTo>
                </a:path>
                <a:path w="2048510" h="1642110">
                  <a:moveTo>
                    <a:pt x="246380" y="1193418"/>
                  </a:moveTo>
                  <a:lnTo>
                    <a:pt x="232483" y="1198298"/>
                  </a:lnTo>
                  <a:lnTo>
                    <a:pt x="218265" y="1202261"/>
                  </a:lnTo>
                  <a:lnTo>
                    <a:pt x="203785" y="1205295"/>
                  </a:lnTo>
                  <a:lnTo>
                    <a:pt x="189102" y="1207389"/>
                  </a:lnTo>
                </a:path>
                <a:path w="2048510" h="1642110">
                  <a:moveTo>
                    <a:pt x="740029" y="1347089"/>
                  </a:moveTo>
                  <a:lnTo>
                    <a:pt x="730077" y="1331805"/>
                  </a:lnTo>
                  <a:lnTo>
                    <a:pt x="720994" y="1316069"/>
                  </a:lnTo>
                  <a:lnTo>
                    <a:pt x="712793" y="1299904"/>
                  </a:lnTo>
                  <a:lnTo>
                    <a:pt x="705484" y="1283334"/>
                  </a:lnTo>
                </a:path>
                <a:path w="2048510" h="1642110">
                  <a:moveTo>
                    <a:pt x="1378204" y="1188084"/>
                  </a:moveTo>
                  <a:lnTo>
                    <a:pt x="1376201" y="1205769"/>
                  </a:lnTo>
                  <a:lnTo>
                    <a:pt x="1373235" y="1223359"/>
                  </a:lnTo>
                  <a:lnTo>
                    <a:pt x="1369292" y="1240805"/>
                  </a:lnTo>
                  <a:lnTo>
                    <a:pt x="1364360" y="1258061"/>
                  </a:lnTo>
                </a:path>
                <a:path w="2048510" h="1642110">
                  <a:moveTo>
                    <a:pt x="1652270" y="755650"/>
                  </a:moveTo>
                  <a:lnTo>
                    <a:pt x="1694214" y="779618"/>
                  </a:lnTo>
                  <a:lnTo>
                    <a:pt x="1731000" y="809323"/>
                  </a:lnTo>
                  <a:lnTo>
                    <a:pt x="1762134" y="844000"/>
                  </a:lnTo>
                  <a:lnTo>
                    <a:pt x="1787124" y="882885"/>
                  </a:lnTo>
                  <a:lnTo>
                    <a:pt x="1805475" y="925213"/>
                  </a:lnTo>
                  <a:lnTo>
                    <a:pt x="1816695" y="970220"/>
                  </a:lnTo>
                  <a:lnTo>
                    <a:pt x="1820291" y="1017142"/>
                  </a:lnTo>
                </a:path>
                <a:path w="2048510" h="1642110">
                  <a:moveTo>
                    <a:pt x="2048509" y="477011"/>
                  </a:moveTo>
                  <a:lnTo>
                    <a:pt x="2034321" y="504567"/>
                  </a:lnTo>
                  <a:lnTo>
                    <a:pt x="2017013" y="530288"/>
                  </a:lnTo>
                  <a:lnTo>
                    <a:pt x="1996753" y="553914"/>
                  </a:lnTo>
                  <a:lnTo>
                    <a:pt x="1973707" y="575182"/>
                  </a:lnTo>
                </a:path>
                <a:path w="2048510" h="1642110">
                  <a:moveTo>
                    <a:pt x="1869058" y="113156"/>
                  </a:moveTo>
                  <a:lnTo>
                    <a:pt x="1870888" y="124632"/>
                  </a:lnTo>
                  <a:lnTo>
                    <a:pt x="1872170" y="136191"/>
                  </a:lnTo>
                  <a:lnTo>
                    <a:pt x="1872880" y="147822"/>
                  </a:lnTo>
                  <a:lnTo>
                    <a:pt x="1872995" y="159511"/>
                  </a:lnTo>
                </a:path>
                <a:path w="2048510" h="1642110">
                  <a:moveTo>
                    <a:pt x="1391158" y="59181"/>
                  </a:moveTo>
                  <a:lnTo>
                    <a:pt x="1399079" y="43398"/>
                  </a:lnTo>
                  <a:lnTo>
                    <a:pt x="1408144" y="28257"/>
                  </a:lnTo>
                  <a:lnTo>
                    <a:pt x="1418304" y="13783"/>
                  </a:lnTo>
                  <a:lnTo>
                    <a:pt x="1429511" y="0"/>
                  </a:lnTo>
                </a:path>
                <a:path w="2048510" h="1642110">
                  <a:moveTo>
                    <a:pt x="1032636" y="87248"/>
                  </a:moveTo>
                  <a:lnTo>
                    <a:pt x="1036034" y="74112"/>
                  </a:lnTo>
                  <a:lnTo>
                    <a:pt x="1040288" y="61213"/>
                  </a:lnTo>
                  <a:lnTo>
                    <a:pt x="1045352" y="48601"/>
                  </a:lnTo>
                  <a:lnTo>
                    <a:pt x="1051179" y="36321"/>
                  </a:lnTo>
                </a:path>
                <a:path w="2048510" h="1642110">
                  <a:moveTo>
                    <a:pt x="611885" y="104520"/>
                  </a:moveTo>
                  <a:lnTo>
                    <a:pt x="629830" y="115421"/>
                  </a:lnTo>
                  <a:lnTo>
                    <a:pt x="647049" y="127333"/>
                  </a:lnTo>
                  <a:lnTo>
                    <a:pt x="663481" y="140221"/>
                  </a:lnTo>
                  <a:lnTo>
                    <a:pt x="679069" y="154050"/>
                  </a:lnTo>
                </a:path>
                <a:path w="2048510" h="1642110">
                  <a:moveTo>
                    <a:pt x="101600" y="493013"/>
                  </a:moveTo>
                  <a:lnTo>
                    <a:pt x="97934" y="480181"/>
                  </a:lnTo>
                  <a:lnTo>
                    <a:pt x="94757" y="467217"/>
                  </a:lnTo>
                  <a:lnTo>
                    <a:pt x="92080" y="454134"/>
                  </a:lnTo>
                  <a:lnTo>
                    <a:pt x="89915" y="440944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ca-ES" noProof="0" dirty="0"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3383915" y="4468782"/>
            <a:ext cx="1213485" cy="443069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065" marR="5080" indent="6985" algn="ctr">
              <a:lnSpc>
                <a:spcPts val="1560"/>
              </a:lnSpc>
              <a:spcBef>
                <a:spcPts val="254"/>
              </a:spcBef>
            </a:pPr>
            <a:r>
              <a:rPr lang="ca-ES" sz="1400" spc="-10" noProof="0" dirty="0">
                <a:solidFill>
                  <a:srgbClr val="FFFFFF"/>
                </a:solidFill>
                <a:latin typeface="Arial MT"/>
                <a:cs typeface="Arial MT"/>
              </a:rPr>
              <a:t>Portal </a:t>
            </a:r>
            <a:r>
              <a:rPr lang="ca-ES" sz="1400" noProof="0" dirty="0">
                <a:solidFill>
                  <a:srgbClr val="FFFFFF"/>
                </a:solidFill>
                <a:latin typeface="Arial MT"/>
                <a:cs typeface="Arial MT"/>
              </a:rPr>
              <a:t>Europeu</a:t>
            </a:r>
            <a:r>
              <a:rPr lang="ca-ES" sz="1400" spc="-20" noProof="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ca-ES" sz="1400" spc="-25" noProof="0" dirty="0">
                <a:solidFill>
                  <a:srgbClr val="FFFFFF"/>
                </a:solidFill>
                <a:latin typeface="Arial MT"/>
                <a:cs typeface="Arial MT"/>
              </a:rPr>
              <a:t>de la </a:t>
            </a:r>
            <a:r>
              <a:rPr lang="ca-ES" sz="1400" spc="-10" noProof="0" dirty="0">
                <a:solidFill>
                  <a:srgbClr val="FFFFFF"/>
                </a:solidFill>
                <a:latin typeface="Arial MT"/>
                <a:cs typeface="Arial MT"/>
              </a:rPr>
              <a:t>Joventut</a:t>
            </a:r>
            <a:endParaRPr lang="ca-ES" sz="1400" noProof="0" dirty="0">
              <a:latin typeface="Arial MT"/>
              <a:cs typeface="Arial MT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lang="ca-ES" b="0" noProof="0" dirty="0">
                <a:latin typeface="Arial MT"/>
                <a:cs typeface="Arial MT"/>
              </a:rPr>
              <a:t>©</a:t>
            </a:r>
            <a:r>
              <a:rPr lang="ca-ES" b="0" spc="35" noProof="0" dirty="0">
                <a:latin typeface="Arial MT"/>
                <a:cs typeface="Arial MT"/>
              </a:rPr>
              <a:t> </a:t>
            </a:r>
            <a:r>
              <a:rPr lang="ca-ES" spc="-10" noProof="0" dirty="0"/>
              <a:t>MACMILLAN</a:t>
            </a:r>
            <a:r>
              <a:rPr lang="ca-ES" spc="-5" noProof="0" dirty="0"/>
              <a:t> </a:t>
            </a:r>
            <a:r>
              <a:rPr lang="ca-ES" spc="-10" noProof="0" dirty="0" err="1"/>
              <a:t>Education</a:t>
            </a:r>
            <a:endParaRPr lang="ca-ES" spc="-10" noProof="0" dirty="0"/>
          </a:p>
        </p:txBody>
      </p:sp>
      <p:sp>
        <p:nvSpPr>
          <p:cNvPr id="18" name="object 18"/>
          <p:cNvSpPr txBox="1"/>
          <p:nvPr/>
        </p:nvSpPr>
        <p:spPr>
          <a:xfrm>
            <a:off x="4563533" y="3155656"/>
            <a:ext cx="3208909" cy="64312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55"/>
              </a:spcBef>
            </a:pPr>
            <a:r>
              <a:rPr lang="ca-ES" sz="1400" b="1" noProof="0" dirty="0">
                <a:latin typeface="Arial"/>
                <a:cs typeface="Arial"/>
              </a:rPr>
              <a:t>Atreveix-te a somniar</a:t>
            </a:r>
            <a:r>
              <a:rPr lang="ca-ES" sz="1400" b="1" spc="-10" noProof="0" dirty="0">
                <a:latin typeface="Arial"/>
                <a:cs typeface="Arial"/>
              </a:rPr>
              <a:t>…</a:t>
            </a:r>
            <a:endParaRPr lang="ca-ES" sz="1400" noProof="0" dirty="0">
              <a:latin typeface="Arial"/>
              <a:cs typeface="Arial"/>
            </a:endParaRPr>
          </a:p>
          <a:p>
            <a:pPr marL="2251710">
              <a:lnSpc>
                <a:spcPct val="100000"/>
              </a:lnSpc>
              <a:spcBef>
                <a:spcPts val="755"/>
              </a:spcBef>
            </a:pPr>
            <a:r>
              <a:rPr lang="ca-ES" sz="1400" b="1" spc="-10" noProof="0" dirty="0">
                <a:solidFill>
                  <a:srgbClr val="FFFFFF"/>
                </a:solidFill>
                <a:latin typeface="Arial"/>
                <a:cs typeface="Arial"/>
              </a:rPr>
              <a:t>Pràctiques</a:t>
            </a:r>
            <a:endParaRPr lang="ca-ES" sz="1400" noProof="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ject 3">
            <a:extLst>
              <a:ext uri="{FF2B5EF4-FFF2-40B4-BE49-F238E27FC236}">
                <a16:creationId xmlns:a16="http://schemas.microsoft.com/office/drawing/2014/main" id="{79BE410B-0392-416D-99FF-8A0D095D699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8015" y="0"/>
            <a:ext cx="7605466" cy="6191109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b="0" dirty="0">
                <a:latin typeface="Arial MT"/>
                <a:cs typeface="Arial MT"/>
              </a:rPr>
              <a:t>©</a:t>
            </a:r>
            <a:r>
              <a:rPr b="0" spc="35" dirty="0">
                <a:latin typeface="Arial MT"/>
                <a:cs typeface="Arial MT"/>
              </a:rPr>
              <a:t> </a:t>
            </a:r>
            <a:r>
              <a:rPr spc="-10" dirty="0"/>
              <a:t>MACMILLAN</a:t>
            </a:r>
            <a:r>
              <a:rPr spc="-5" dirty="0"/>
              <a:t> </a:t>
            </a:r>
            <a:r>
              <a:rPr spc="-10" dirty="0"/>
              <a:t>Education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F6784E-649F-F211-8353-52D2D50D3C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7351" y="1524000"/>
            <a:ext cx="7566794" cy="346555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6667" y="264482"/>
            <a:ext cx="580644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Processos</a:t>
            </a:r>
            <a:r>
              <a:rPr lang="ca-ES" spc="-90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selectius</a:t>
            </a:r>
            <a:r>
              <a:rPr lang="ca-ES" spc="-75" noProof="1">
                <a:solidFill>
                  <a:schemeClr val="accent6">
                    <a:lumMod val="75000"/>
                  </a:schemeClr>
                </a:solidFill>
              </a:rPr>
              <a:t> a</a:t>
            </a:r>
            <a:r>
              <a:rPr lang="ca-ES" spc="-55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l’era</a:t>
            </a:r>
            <a:r>
              <a:rPr lang="ca-ES" spc="-70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spc="-10" noProof="1">
                <a:solidFill>
                  <a:schemeClr val="accent6">
                    <a:lumMod val="75000"/>
                  </a:schemeClr>
                </a:solidFill>
              </a:rPr>
              <a:t>digital</a:t>
            </a:r>
          </a:p>
        </p:txBody>
      </p:sp>
      <p:sp>
        <p:nvSpPr>
          <p:cNvPr id="3" name="object 3"/>
          <p:cNvSpPr/>
          <p:nvPr/>
        </p:nvSpPr>
        <p:spPr>
          <a:xfrm>
            <a:off x="1932432" y="1097280"/>
            <a:ext cx="3639820" cy="311150"/>
          </a:xfrm>
          <a:custGeom>
            <a:avLst/>
            <a:gdLst/>
            <a:ahLst/>
            <a:cxnLst/>
            <a:rect l="l" t="t" r="r" b="b"/>
            <a:pathLst>
              <a:path w="3639820" h="311150">
                <a:moveTo>
                  <a:pt x="3608197" y="0"/>
                </a:moveTo>
                <a:lnTo>
                  <a:pt x="31115" y="0"/>
                </a:lnTo>
                <a:lnTo>
                  <a:pt x="19020" y="2450"/>
                </a:lnTo>
                <a:lnTo>
                  <a:pt x="9128" y="9128"/>
                </a:lnTo>
                <a:lnTo>
                  <a:pt x="2450" y="19020"/>
                </a:lnTo>
                <a:lnTo>
                  <a:pt x="0" y="31115"/>
                </a:lnTo>
                <a:lnTo>
                  <a:pt x="0" y="279781"/>
                </a:lnTo>
                <a:lnTo>
                  <a:pt x="2450" y="291875"/>
                </a:lnTo>
                <a:lnTo>
                  <a:pt x="9128" y="301767"/>
                </a:lnTo>
                <a:lnTo>
                  <a:pt x="19020" y="308445"/>
                </a:lnTo>
                <a:lnTo>
                  <a:pt x="31115" y="310896"/>
                </a:lnTo>
                <a:lnTo>
                  <a:pt x="3608197" y="310896"/>
                </a:lnTo>
                <a:lnTo>
                  <a:pt x="3620291" y="308445"/>
                </a:lnTo>
                <a:lnTo>
                  <a:pt x="3630183" y="301767"/>
                </a:lnTo>
                <a:lnTo>
                  <a:pt x="3636861" y="291875"/>
                </a:lnTo>
                <a:lnTo>
                  <a:pt x="3639312" y="279781"/>
                </a:lnTo>
                <a:lnTo>
                  <a:pt x="3639312" y="31115"/>
                </a:lnTo>
                <a:lnTo>
                  <a:pt x="3636861" y="19020"/>
                </a:lnTo>
                <a:lnTo>
                  <a:pt x="3630183" y="9128"/>
                </a:lnTo>
                <a:lnTo>
                  <a:pt x="3620291" y="2450"/>
                </a:lnTo>
                <a:lnTo>
                  <a:pt x="3608197" y="0"/>
                </a:lnTo>
                <a:close/>
              </a:path>
            </a:pathLst>
          </a:custGeom>
          <a:solidFill>
            <a:srgbClr val="E26D03"/>
          </a:solidFill>
        </p:spPr>
        <p:txBody>
          <a:bodyPr wrap="square" lIns="0" tIns="0" rIns="0" bIns="0" rtlCol="0"/>
          <a:lstStyle/>
          <a:p>
            <a:endParaRPr lang="ca-ES" noProof="1"/>
          </a:p>
        </p:txBody>
      </p:sp>
      <p:sp>
        <p:nvSpPr>
          <p:cNvPr id="4" name="object 4"/>
          <p:cNvSpPr txBox="1"/>
          <p:nvPr/>
        </p:nvSpPr>
        <p:spPr>
          <a:xfrm>
            <a:off x="2147061" y="1116583"/>
            <a:ext cx="320929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5"/>
              </a:spcBef>
            </a:pPr>
            <a:r>
              <a:rPr lang="ca-ES" sz="1400" b="1" spc="-15" noProof="1">
                <a:solidFill>
                  <a:srgbClr val="FFFFFF"/>
                </a:solidFill>
                <a:latin typeface="Arial"/>
                <a:cs typeface="Arial"/>
              </a:rPr>
              <a:t>Recerca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lang="ca-ES" sz="1400" b="1" spc="-1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talent</a:t>
            </a:r>
            <a:r>
              <a:rPr lang="ca-ES" sz="1400" b="1" spc="-25" noProof="1">
                <a:solidFill>
                  <a:srgbClr val="FFFFFF"/>
                </a:solidFill>
                <a:latin typeface="Arial"/>
                <a:cs typeface="Arial"/>
              </a:rPr>
              <a:t> a</a:t>
            </a:r>
            <a:r>
              <a:rPr lang="ca-ES" sz="1400" b="1" spc="-3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les</a:t>
            </a:r>
            <a:r>
              <a:rPr lang="ca-ES" sz="1400" b="1" spc="-2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spc="-10" noProof="1">
                <a:solidFill>
                  <a:srgbClr val="FFFFFF"/>
                </a:solidFill>
                <a:latin typeface="Arial"/>
                <a:cs typeface="Arial"/>
              </a:rPr>
              <a:t>empreses</a:t>
            </a:r>
            <a:endParaRPr lang="ca-ES" sz="1400" noProof="1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290317" y="1401825"/>
            <a:ext cx="3006090" cy="2210435"/>
            <a:chOff x="2290317" y="1401825"/>
            <a:chExt cx="3006090" cy="2210435"/>
          </a:xfrm>
        </p:grpSpPr>
        <p:sp>
          <p:nvSpPr>
            <p:cNvPr id="6" name="object 6"/>
            <p:cNvSpPr/>
            <p:nvPr/>
          </p:nvSpPr>
          <p:spPr>
            <a:xfrm>
              <a:off x="2296667" y="1408175"/>
              <a:ext cx="255270" cy="476884"/>
            </a:xfrm>
            <a:custGeom>
              <a:avLst/>
              <a:gdLst/>
              <a:ahLst/>
              <a:cxnLst/>
              <a:rect l="l" t="t" r="r" b="b"/>
              <a:pathLst>
                <a:path w="255269" h="476885">
                  <a:moveTo>
                    <a:pt x="0" y="0"/>
                  </a:moveTo>
                  <a:lnTo>
                    <a:pt x="0" y="476631"/>
                  </a:lnTo>
                  <a:lnTo>
                    <a:pt x="254762" y="476631"/>
                  </a:lnTo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7" name="object 7"/>
            <p:cNvSpPr/>
            <p:nvPr/>
          </p:nvSpPr>
          <p:spPr>
            <a:xfrm>
              <a:off x="2551175" y="1709927"/>
              <a:ext cx="2426335" cy="349250"/>
            </a:xfrm>
            <a:custGeom>
              <a:avLst/>
              <a:gdLst/>
              <a:ahLst/>
              <a:cxnLst/>
              <a:rect l="l" t="t" r="r" b="b"/>
              <a:pathLst>
                <a:path w="2426335" h="349250">
                  <a:moveTo>
                    <a:pt x="2391283" y="0"/>
                  </a:moveTo>
                  <a:lnTo>
                    <a:pt x="34925" y="0"/>
                  </a:lnTo>
                  <a:lnTo>
                    <a:pt x="21324" y="2742"/>
                  </a:lnTo>
                  <a:lnTo>
                    <a:pt x="10223" y="10223"/>
                  </a:lnTo>
                  <a:lnTo>
                    <a:pt x="2742" y="21324"/>
                  </a:lnTo>
                  <a:lnTo>
                    <a:pt x="0" y="34925"/>
                  </a:lnTo>
                  <a:lnTo>
                    <a:pt x="0" y="314071"/>
                  </a:lnTo>
                  <a:lnTo>
                    <a:pt x="2742" y="327671"/>
                  </a:lnTo>
                  <a:lnTo>
                    <a:pt x="10223" y="338772"/>
                  </a:lnTo>
                  <a:lnTo>
                    <a:pt x="21324" y="346253"/>
                  </a:lnTo>
                  <a:lnTo>
                    <a:pt x="34925" y="348996"/>
                  </a:lnTo>
                  <a:lnTo>
                    <a:pt x="2391283" y="348996"/>
                  </a:lnTo>
                  <a:lnTo>
                    <a:pt x="2404883" y="346253"/>
                  </a:lnTo>
                  <a:lnTo>
                    <a:pt x="2415984" y="338772"/>
                  </a:lnTo>
                  <a:lnTo>
                    <a:pt x="2423465" y="327671"/>
                  </a:lnTo>
                  <a:lnTo>
                    <a:pt x="2426208" y="314071"/>
                  </a:lnTo>
                  <a:lnTo>
                    <a:pt x="2426208" y="34925"/>
                  </a:lnTo>
                  <a:lnTo>
                    <a:pt x="2423465" y="21324"/>
                  </a:lnTo>
                  <a:lnTo>
                    <a:pt x="2415984" y="10223"/>
                  </a:lnTo>
                  <a:lnTo>
                    <a:pt x="2404883" y="2742"/>
                  </a:lnTo>
                  <a:lnTo>
                    <a:pt x="2391283" y="0"/>
                  </a:lnTo>
                  <a:close/>
                </a:path>
              </a:pathLst>
            </a:custGeom>
            <a:solidFill>
              <a:srgbClr val="FFCC99">
                <a:alpha val="89802"/>
              </a:srgbClr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8" name="object 8"/>
            <p:cNvSpPr/>
            <p:nvPr/>
          </p:nvSpPr>
          <p:spPr>
            <a:xfrm>
              <a:off x="2296667" y="1408175"/>
              <a:ext cx="2680970" cy="1072515"/>
            </a:xfrm>
            <a:custGeom>
              <a:avLst/>
              <a:gdLst/>
              <a:ahLst/>
              <a:cxnLst/>
              <a:rect l="l" t="t" r="r" b="b"/>
              <a:pathLst>
                <a:path w="2680970" h="1072514">
                  <a:moveTo>
                    <a:pt x="254507" y="336676"/>
                  </a:moveTo>
                  <a:lnTo>
                    <a:pt x="257250" y="323076"/>
                  </a:lnTo>
                  <a:lnTo>
                    <a:pt x="264731" y="311975"/>
                  </a:lnTo>
                  <a:lnTo>
                    <a:pt x="275832" y="304494"/>
                  </a:lnTo>
                  <a:lnTo>
                    <a:pt x="289432" y="301751"/>
                  </a:lnTo>
                  <a:lnTo>
                    <a:pt x="2645791" y="301751"/>
                  </a:lnTo>
                  <a:lnTo>
                    <a:pt x="2659391" y="304494"/>
                  </a:lnTo>
                  <a:lnTo>
                    <a:pt x="2670492" y="311975"/>
                  </a:lnTo>
                  <a:lnTo>
                    <a:pt x="2677973" y="323076"/>
                  </a:lnTo>
                  <a:lnTo>
                    <a:pt x="2680716" y="336676"/>
                  </a:lnTo>
                  <a:lnTo>
                    <a:pt x="2680716" y="615823"/>
                  </a:lnTo>
                  <a:lnTo>
                    <a:pt x="2677973" y="629423"/>
                  </a:lnTo>
                  <a:lnTo>
                    <a:pt x="2670492" y="640524"/>
                  </a:lnTo>
                  <a:lnTo>
                    <a:pt x="2659391" y="648005"/>
                  </a:lnTo>
                  <a:lnTo>
                    <a:pt x="2645791" y="650748"/>
                  </a:lnTo>
                  <a:lnTo>
                    <a:pt x="289432" y="650748"/>
                  </a:lnTo>
                  <a:lnTo>
                    <a:pt x="275832" y="648005"/>
                  </a:lnTo>
                  <a:lnTo>
                    <a:pt x="264731" y="640524"/>
                  </a:lnTo>
                  <a:lnTo>
                    <a:pt x="257250" y="629423"/>
                  </a:lnTo>
                  <a:lnTo>
                    <a:pt x="254507" y="615823"/>
                  </a:lnTo>
                  <a:lnTo>
                    <a:pt x="254507" y="336676"/>
                  </a:lnTo>
                  <a:close/>
                </a:path>
                <a:path w="2680970" h="1072514">
                  <a:moveTo>
                    <a:pt x="0" y="0"/>
                  </a:moveTo>
                  <a:lnTo>
                    <a:pt x="0" y="1072007"/>
                  </a:lnTo>
                  <a:lnTo>
                    <a:pt x="258825" y="1072007"/>
                  </a:lnTo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9" name="object 9"/>
            <p:cNvSpPr/>
            <p:nvPr/>
          </p:nvSpPr>
          <p:spPr>
            <a:xfrm>
              <a:off x="2555747" y="2334767"/>
              <a:ext cx="2575560" cy="291465"/>
            </a:xfrm>
            <a:custGeom>
              <a:avLst/>
              <a:gdLst/>
              <a:ahLst/>
              <a:cxnLst/>
              <a:rect l="l" t="t" r="r" b="b"/>
              <a:pathLst>
                <a:path w="2575560" h="291464">
                  <a:moveTo>
                    <a:pt x="2546477" y="0"/>
                  </a:moveTo>
                  <a:lnTo>
                    <a:pt x="29082" y="0"/>
                  </a:lnTo>
                  <a:lnTo>
                    <a:pt x="17787" y="2293"/>
                  </a:lnTo>
                  <a:lnTo>
                    <a:pt x="8540" y="8540"/>
                  </a:lnTo>
                  <a:lnTo>
                    <a:pt x="2293" y="17787"/>
                  </a:lnTo>
                  <a:lnTo>
                    <a:pt x="0" y="29083"/>
                  </a:lnTo>
                  <a:lnTo>
                    <a:pt x="0" y="262001"/>
                  </a:lnTo>
                  <a:lnTo>
                    <a:pt x="2293" y="273296"/>
                  </a:lnTo>
                  <a:lnTo>
                    <a:pt x="8540" y="282543"/>
                  </a:lnTo>
                  <a:lnTo>
                    <a:pt x="17787" y="288790"/>
                  </a:lnTo>
                  <a:lnTo>
                    <a:pt x="29082" y="291084"/>
                  </a:lnTo>
                  <a:lnTo>
                    <a:pt x="2546477" y="291084"/>
                  </a:lnTo>
                  <a:lnTo>
                    <a:pt x="2557772" y="288790"/>
                  </a:lnTo>
                  <a:lnTo>
                    <a:pt x="2567019" y="282543"/>
                  </a:lnTo>
                  <a:lnTo>
                    <a:pt x="2573266" y="273296"/>
                  </a:lnTo>
                  <a:lnTo>
                    <a:pt x="2575560" y="262001"/>
                  </a:lnTo>
                  <a:lnTo>
                    <a:pt x="2575560" y="29083"/>
                  </a:lnTo>
                  <a:lnTo>
                    <a:pt x="2573266" y="17787"/>
                  </a:lnTo>
                  <a:lnTo>
                    <a:pt x="2567019" y="8540"/>
                  </a:lnTo>
                  <a:lnTo>
                    <a:pt x="2557772" y="2293"/>
                  </a:lnTo>
                  <a:lnTo>
                    <a:pt x="2546477" y="0"/>
                  </a:lnTo>
                  <a:close/>
                </a:path>
              </a:pathLst>
            </a:custGeom>
            <a:solidFill>
              <a:srgbClr val="FFCC99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10" name="object 10"/>
            <p:cNvSpPr/>
            <p:nvPr/>
          </p:nvSpPr>
          <p:spPr>
            <a:xfrm>
              <a:off x="2555747" y="2334767"/>
              <a:ext cx="2575560" cy="291465"/>
            </a:xfrm>
            <a:custGeom>
              <a:avLst/>
              <a:gdLst/>
              <a:ahLst/>
              <a:cxnLst/>
              <a:rect l="l" t="t" r="r" b="b"/>
              <a:pathLst>
                <a:path w="2575560" h="291464">
                  <a:moveTo>
                    <a:pt x="0" y="29083"/>
                  </a:moveTo>
                  <a:lnTo>
                    <a:pt x="2293" y="17787"/>
                  </a:lnTo>
                  <a:lnTo>
                    <a:pt x="8540" y="8540"/>
                  </a:lnTo>
                  <a:lnTo>
                    <a:pt x="17787" y="2293"/>
                  </a:lnTo>
                  <a:lnTo>
                    <a:pt x="29082" y="0"/>
                  </a:lnTo>
                  <a:lnTo>
                    <a:pt x="2546477" y="0"/>
                  </a:lnTo>
                  <a:lnTo>
                    <a:pt x="2557772" y="2293"/>
                  </a:lnTo>
                  <a:lnTo>
                    <a:pt x="2567019" y="8540"/>
                  </a:lnTo>
                  <a:lnTo>
                    <a:pt x="2573266" y="17787"/>
                  </a:lnTo>
                  <a:lnTo>
                    <a:pt x="2575560" y="29083"/>
                  </a:lnTo>
                  <a:lnTo>
                    <a:pt x="2575560" y="262001"/>
                  </a:lnTo>
                  <a:lnTo>
                    <a:pt x="2573266" y="273296"/>
                  </a:lnTo>
                  <a:lnTo>
                    <a:pt x="2567019" y="282543"/>
                  </a:lnTo>
                  <a:lnTo>
                    <a:pt x="2557772" y="288790"/>
                  </a:lnTo>
                  <a:lnTo>
                    <a:pt x="2546477" y="291084"/>
                  </a:lnTo>
                  <a:lnTo>
                    <a:pt x="29082" y="291084"/>
                  </a:lnTo>
                  <a:lnTo>
                    <a:pt x="17787" y="288790"/>
                  </a:lnTo>
                  <a:lnTo>
                    <a:pt x="8540" y="282543"/>
                  </a:lnTo>
                  <a:lnTo>
                    <a:pt x="2293" y="273296"/>
                  </a:lnTo>
                  <a:lnTo>
                    <a:pt x="0" y="262001"/>
                  </a:lnTo>
                  <a:lnTo>
                    <a:pt x="0" y="29083"/>
                  </a:lnTo>
                  <a:close/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11" name="object 11"/>
            <p:cNvSpPr/>
            <p:nvPr/>
          </p:nvSpPr>
          <p:spPr>
            <a:xfrm>
              <a:off x="2296667" y="1408175"/>
              <a:ext cx="259079" cy="1870710"/>
            </a:xfrm>
            <a:custGeom>
              <a:avLst/>
              <a:gdLst/>
              <a:ahLst/>
              <a:cxnLst/>
              <a:rect l="l" t="t" r="r" b="b"/>
              <a:pathLst>
                <a:path w="259080" h="1870710">
                  <a:moveTo>
                    <a:pt x="0" y="0"/>
                  </a:moveTo>
                  <a:lnTo>
                    <a:pt x="0" y="1870583"/>
                  </a:lnTo>
                  <a:lnTo>
                    <a:pt x="258825" y="1870583"/>
                  </a:lnTo>
                </a:path>
              </a:pathLst>
            </a:custGeom>
            <a:ln w="12700">
              <a:solidFill>
                <a:srgbClr val="D96D0D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12" name="object 12"/>
            <p:cNvSpPr/>
            <p:nvPr/>
          </p:nvSpPr>
          <p:spPr>
            <a:xfrm>
              <a:off x="2555747" y="2951987"/>
              <a:ext cx="2734310" cy="654050"/>
            </a:xfrm>
            <a:custGeom>
              <a:avLst/>
              <a:gdLst/>
              <a:ahLst/>
              <a:cxnLst/>
              <a:rect l="l" t="t" r="r" b="b"/>
              <a:pathLst>
                <a:path w="2734310" h="654050">
                  <a:moveTo>
                    <a:pt x="2668651" y="0"/>
                  </a:moveTo>
                  <a:lnTo>
                    <a:pt x="65404" y="0"/>
                  </a:lnTo>
                  <a:lnTo>
                    <a:pt x="39915" y="5129"/>
                  </a:lnTo>
                  <a:lnTo>
                    <a:pt x="19129" y="19129"/>
                  </a:lnTo>
                  <a:lnTo>
                    <a:pt x="5129" y="39915"/>
                  </a:lnTo>
                  <a:lnTo>
                    <a:pt x="0" y="65404"/>
                  </a:lnTo>
                  <a:lnTo>
                    <a:pt x="0" y="588390"/>
                  </a:lnTo>
                  <a:lnTo>
                    <a:pt x="5129" y="613880"/>
                  </a:lnTo>
                  <a:lnTo>
                    <a:pt x="19129" y="634666"/>
                  </a:lnTo>
                  <a:lnTo>
                    <a:pt x="39915" y="648666"/>
                  </a:lnTo>
                  <a:lnTo>
                    <a:pt x="65404" y="653796"/>
                  </a:lnTo>
                  <a:lnTo>
                    <a:pt x="2668651" y="653796"/>
                  </a:lnTo>
                  <a:lnTo>
                    <a:pt x="2694140" y="648666"/>
                  </a:lnTo>
                  <a:lnTo>
                    <a:pt x="2714926" y="634666"/>
                  </a:lnTo>
                  <a:lnTo>
                    <a:pt x="2728926" y="613880"/>
                  </a:lnTo>
                  <a:lnTo>
                    <a:pt x="2734055" y="588390"/>
                  </a:lnTo>
                  <a:lnTo>
                    <a:pt x="2734055" y="65404"/>
                  </a:lnTo>
                  <a:lnTo>
                    <a:pt x="2728926" y="39915"/>
                  </a:lnTo>
                  <a:lnTo>
                    <a:pt x="2714926" y="19129"/>
                  </a:lnTo>
                  <a:lnTo>
                    <a:pt x="2694140" y="5129"/>
                  </a:lnTo>
                  <a:lnTo>
                    <a:pt x="2668651" y="0"/>
                  </a:lnTo>
                  <a:close/>
                </a:path>
              </a:pathLst>
            </a:custGeom>
            <a:solidFill>
              <a:srgbClr val="FFCC99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13" name="object 13"/>
            <p:cNvSpPr/>
            <p:nvPr/>
          </p:nvSpPr>
          <p:spPr>
            <a:xfrm>
              <a:off x="2555747" y="2951987"/>
              <a:ext cx="2734310" cy="654050"/>
            </a:xfrm>
            <a:custGeom>
              <a:avLst/>
              <a:gdLst/>
              <a:ahLst/>
              <a:cxnLst/>
              <a:rect l="l" t="t" r="r" b="b"/>
              <a:pathLst>
                <a:path w="2734310" h="654050">
                  <a:moveTo>
                    <a:pt x="0" y="65404"/>
                  </a:moveTo>
                  <a:lnTo>
                    <a:pt x="5129" y="39915"/>
                  </a:lnTo>
                  <a:lnTo>
                    <a:pt x="19129" y="19129"/>
                  </a:lnTo>
                  <a:lnTo>
                    <a:pt x="39915" y="5129"/>
                  </a:lnTo>
                  <a:lnTo>
                    <a:pt x="65404" y="0"/>
                  </a:lnTo>
                  <a:lnTo>
                    <a:pt x="2668651" y="0"/>
                  </a:lnTo>
                  <a:lnTo>
                    <a:pt x="2694140" y="5129"/>
                  </a:lnTo>
                  <a:lnTo>
                    <a:pt x="2714926" y="19129"/>
                  </a:lnTo>
                  <a:lnTo>
                    <a:pt x="2728926" y="39915"/>
                  </a:lnTo>
                  <a:lnTo>
                    <a:pt x="2734055" y="65404"/>
                  </a:lnTo>
                  <a:lnTo>
                    <a:pt x="2734055" y="588390"/>
                  </a:lnTo>
                  <a:lnTo>
                    <a:pt x="2728926" y="613880"/>
                  </a:lnTo>
                  <a:lnTo>
                    <a:pt x="2714926" y="634666"/>
                  </a:lnTo>
                  <a:lnTo>
                    <a:pt x="2694140" y="648666"/>
                  </a:lnTo>
                  <a:lnTo>
                    <a:pt x="2668651" y="653796"/>
                  </a:lnTo>
                  <a:lnTo>
                    <a:pt x="65404" y="653796"/>
                  </a:lnTo>
                  <a:lnTo>
                    <a:pt x="39915" y="648666"/>
                  </a:lnTo>
                  <a:lnTo>
                    <a:pt x="19129" y="634666"/>
                  </a:lnTo>
                  <a:lnTo>
                    <a:pt x="5129" y="613880"/>
                  </a:lnTo>
                  <a:lnTo>
                    <a:pt x="0" y="588390"/>
                  </a:lnTo>
                  <a:lnTo>
                    <a:pt x="0" y="65404"/>
                  </a:lnTo>
                  <a:close/>
                </a:path>
              </a:pathLst>
            </a:custGeom>
            <a:ln w="12700">
              <a:solidFill>
                <a:srgbClr val="D96D0D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560958" y="1748104"/>
            <a:ext cx="2560320" cy="177035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99440">
              <a:lnSpc>
                <a:spcPct val="100000"/>
              </a:lnSpc>
              <a:spcBef>
                <a:spcPts val="105"/>
              </a:spcBef>
            </a:pPr>
            <a:r>
              <a:rPr lang="ca-ES" sz="1400" noProof="1">
                <a:latin typeface="Arial MT"/>
                <a:cs typeface="Arial MT"/>
              </a:rPr>
              <a:t>Xarxes</a:t>
            </a:r>
            <a:r>
              <a:rPr lang="ca-ES" sz="1400" spc="-35" noProof="1">
                <a:latin typeface="Arial MT"/>
                <a:cs typeface="Arial MT"/>
              </a:rPr>
              <a:t> </a:t>
            </a:r>
            <a:r>
              <a:rPr lang="ca-ES" sz="1400" spc="-10" noProof="1">
                <a:latin typeface="Arial MT"/>
                <a:cs typeface="Arial MT"/>
              </a:rPr>
              <a:t>socials</a:t>
            </a:r>
            <a:endParaRPr lang="ca-ES" sz="1400" noProof="1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0"/>
              </a:spcBef>
            </a:pPr>
            <a:endParaRPr lang="ca-ES" sz="1400" noProof="1">
              <a:latin typeface="Arial MT"/>
              <a:cs typeface="Arial MT"/>
            </a:endParaRPr>
          </a:p>
          <a:p>
            <a:pPr marL="153670">
              <a:lnSpc>
                <a:spcPct val="100000"/>
              </a:lnSpc>
            </a:pPr>
            <a:r>
              <a:rPr lang="ca-ES" sz="1400" noProof="1">
                <a:latin typeface="Arial MT"/>
                <a:cs typeface="Arial MT"/>
              </a:rPr>
              <a:t>Reclutament</a:t>
            </a:r>
            <a:r>
              <a:rPr lang="ca-ES" sz="1400" spc="-50" noProof="1">
                <a:latin typeface="Arial MT"/>
                <a:cs typeface="Arial MT"/>
              </a:rPr>
              <a:t> </a:t>
            </a:r>
            <a:r>
              <a:rPr lang="ca-ES" sz="1400" spc="-10" noProof="1">
                <a:latin typeface="Arial MT"/>
                <a:cs typeface="Arial MT"/>
              </a:rPr>
              <a:t>automatitzat</a:t>
            </a:r>
            <a:endParaRPr lang="ca-ES" sz="1400" noProof="1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lang="ca-ES" sz="1400" noProof="1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lang="ca-ES" sz="1400" noProof="1">
              <a:latin typeface="Arial MT"/>
              <a:cs typeface="Arial MT"/>
            </a:endParaRPr>
          </a:p>
          <a:p>
            <a:pPr marL="166370" algn="ctr">
              <a:lnSpc>
                <a:spcPts val="1565"/>
              </a:lnSpc>
            </a:pPr>
            <a:r>
              <a:rPr lang="ca-ES" sz="1400" noProof="1">
                <a:latin typeface="Arial MT"/>
                <a:cs typeface="Arial MT"/>
              </a:rPr>
              <a:t>Entrevistes</a:t>
            </a:r>
            <a:r>
              <a:rPr lang="ca-ES" sz="1400" spc="-4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personals</a:t>
            </a:r>
            <a:r>
              <a:rPr lang="ca-ES" sz="1400" spc="-25" noProof="1">
                <a:latin typeface="Arial MT"/>
                <a:cs typeface="Arial MT"/>
              </a:rPr>
              <a:t> </a:t>
            </a:r>
            <a:r>
              <a:rPr lang="ca-ES" sz="1400" spc="-50" noProof="1">
                <a:latin typeface="Arial MT"/>
                <a:cs typeface="Arial MT"/>
              </a:rPr>
              <a:t>i</a:t>
            </a:r>
            <a:endParaRPr lang="ca-ES" sz="1400" noProof="1">
              <a:latin typeface="Arial MT"/>
              <a:cs typeface="Arial MT"/>
            </a:endParaRPr>
          </a:p>
          <a:p>
            <a:pPr marL="165735" algn="ctr">
              <a:lnSpc>
                <a:spcPts val="1565"/>
              </a:lnSpc>
            </a:pPr>
            <a:r>
              <a:rPr lang="ca-ES" sz="1400" noProof="1">
                <a:latin typeface="Arial MT"/>
                <a:cs typeface="Arial MT"/>
              </a:rPr>
              <a:t>avaluacions</a:t>
            </a:r>
            <a:r>
              <a:rPr lang="ca-ES" sz="1400" spc="-55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on</a:t>
            </a:r>
            <a:r>
              <a:rPr lang="ca-ES" sz="1400" spc="-40" noProof="1">
                <a:latin typeface="Arial MT"/>
                <a:cs typeface="Arial MT"/>
              </a:rPr>
              <a:t> </a:t>
            </a:r>
            <a:r>
              <a:rPr lang="ca-ES" sz="1400" spc="-20" noProof="1">
                <a:latin typeface="Arial MT"/>
                <a:cs typeface="Arial MT"/>
              </a:rPr>
              <a:t>line</a:t>
            </a:r>
            <a:endParaRPr lang="ca-ES" sz="1400" noProof="1">
              <a:latin typeface="Arial MT"/>
              <a:cs typeface="Arial MT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885744" y="3876906"/>
            <a:ext cx="3046730" cy="386080"/>
          </a:xfrm>
          <a:custGeom>
            <a:avLst/>
            <a:gdLst/>
            <a:ahLst/>
            <a:cxnLst/>
            <a:rect l="l" t="t" r="r" b="b"/>
            <a:pathLst>
              <a:path w="3046729" h="386079">
                <a:moveTo>
                  <a:pt x="3007868" y="0"/>
                </a:moveTo>
                <a:lnTo>
                  <a:pt x="38607" y="0"/>
                </a:lnTo>
                <a:lnTo>
                  <a:pt x="23574" y="3032"/>
                </a:lnTo>
                <a:lnTo>
                  <a:pt x="11303" y="11302"/>
                </a:lnTo>
                <a:lnTo>
                  <a:pt x="3032" y="23574"/>
                </a:lnTo>
                <a:lnTo>
                  <a:pt x="0" y="38607"/>
                </a:lnTo>
                <a:lnTo>
                  <a:pt x="0" y="346963"/>
                </a:lnTo>
                <a:lnTo>
                  <a:pt x="3032" y="361997"/>
                </a:lnTo>
                <a:lnTo>
                  <a:pt x="11302" y="374268"/>
                </a:lnTo>
                <a:lnTo>
                  <a:pt x="23574" y="382539"/>
                </a:lnTo>
                <a:lnTo>
                  <a:pt x="38607" y="385571"/>
                </a:lnTo>
                <a:lnTo>
                  <a:pt x="3007868" y="385571"/>
                </a:lnTo>
                <a:lnTo>
                  <a:pt x="3022901" y="382539"/>
                </a:lnTo>
                <a:lnTo>
                  <a:pt x="3035173" y="374269"/>
                </a:lnTo>
                <a:lnTo>
                  <a:pt x="3043443" y="361997"/>
                </a:lnTo>
                <a:lnTo>
                  <a:pt x="3046476" y="346963"/>
                </a:lnTo>
                <a:lnTo>
                  <a:pt x="3046476" y="38607"/>
                </a:lnTo>
                <a:lnTo>
                  <a:pt x="3043443" y="23574"/>
                </a:lnTo>
                <a:lnTo>
                  <a:pt x="3035173" y="11303"/>
                </a:lnTo>
                <a:lnTo>
                  <a:pt x="3022901" y="3032"/>
                </a:lnTo>
                <a:lnTo>
                  <a:pt x="3007868" y="0"/>
                </a:lnTo>
                <a:close/>
              </a:path>
            </a:pathLst>
          </a:custGeom>
          <a:solidFill>
            <a:srgbClr val="E26D03"/>
          </a:solidFill>
        </p:spPr>
        <p:txBody>
          <a:bodyPr wrap="square" lIns="0" tIns="0" rIns="0" bIns="0" rtlCol="0"/>
          <a:lstStyle/>
          <a:p>
            <a:endParaRPr lang="ca-ES" noProof="1"/>
          </a:p>
        </p:txBody>
      </p:sp>
      <p:sp>
        <p:nvSpPr>
          <p:cNvPr id="16" name="object 16"/>
          <p:cNvSpPr txBox="1"/>
          <p:nvPr/>
        </p:nvSpPr>
        <p:spPr>
          <a:xfrm>
            <a:off x="2442717" y="3927728"/>
            <a:ext cx="21221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Accés</a:t>
            </a:r>
            <a:r>
              <a:rPr lang="ca-ES" sz="1400" b="1" spc="-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al</a:t>
            </a:r>
            <a:r>
              <a:rPr lang="ca-ES" sz="1400" b="1" spc="-2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sector</a:t>
            </a:r>
            <a:r>
              <a:rPr lang="ca-ES" sz="1400" b="1" spc="-2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spc="-10" noProof="1">
                <a:solidFill>
                  <a:srgbClr val="FFFFFF"/>
                </a:solidFill>
                <a:latin typeface="Arial"/>
                <a:cs typeface="Arial"/>
              </a:rPr>
              <a:t>públic</a:t>
            </a:r>
            <a:endParaRPr lang="ca-ES" sz="1400" noProof="1">
              <a:latin typeface="Arial"/>
              <a:cs typeface="Aria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4849361" y="4777147"/>
            <a:ext cx="1957705" cy="922655"/>
            <a:chOff x="4646421" y="4747005"/>
            <a:chExt cx="1957705" cy="922655"/>
          </a:xfrm>
        </p:grpSpPr>
        <p:sp>
          <p:nvSpPr>
            <p:cNvPr id="27" name="object 27"/>
            <p:cNvSpPr/>
            <p:nvPr/>
          </p:nvSpPr>
          <p:spPr>
            <a:xfrm>
              <a:off x="4652771" y="4753355"/>
              <a:ext cx="1945005" cy="909955"/>
            </a:xfrm>
            <a:custGeom>
              <a:avLst/>
              <a:gdLst/>
              <a:ahLst/>
              <a:cxnLst/>
              <a:rect l="l" t="t" r="r" b="b"/>
              <a:pathLst>
                <a:path w="1945004" h="909954">
                  <a:moveTo>
                    <a:pt x="972312" y="0"/>
                  </a:moveTo>
                  <a:lnTo>
                    <a:pt x="908386" y="967"/>
                  </a:lnTo>
                  <a:lnTo>
                    <a:pt x="845564" y="3831"/>
                  </a:lnTo>
                  <a:lnTo>
                    <a:pt x="783973" y="8530"/>
                  </a:lnTo>
                  <a:lnTo>
                    <a:pt x="723743" y="15004"/>
                  </a:lnTo>
                  <a:lnTo>
                    <a:pt x="665000" y="23195"/>
                  </a:lnTo>
                  <a:lnTo>
                    <a:pt x="607874" y="33041"/>
                  </a:lnTo>
                  <a:lnTo>
                    <a:pt x="552491" y="44482"/>
                  </a:lnTo>
                  <a:lnTo>
                    <a:pt x="498982" y="57460"/>
                  </a:lnTo>
                  <a:lnTo>
                    <a:pt x="447473" y="71913"/>
                  </a:lnTo>
                  <a:lnTo>
                    <a:pt x="398093" y="87782"/>
                  </a:lnTo>
                  <a:lnTo>
                    <a:pt x="350970" y="105007"/>
                  </a:lnTo>
                  <a:lnTo>
                    <a:pt x="306232" y="123527"/>
                  </a:lnTo>
                  <a:lnTo>
                    <a:pt x="264007" y="143283"/>
                  </a:lnTo>
                  <a:lnTo>
                    <a:pt x="224424" y="164215"/>
                  </a:lnTo>
                  <a:lnTo>
                    <a:pt x="187610" y="186263"/>
                  </a:lnTo>
                  <a:lnTo>
                    <a:pt x="153694" y="209366"/>
                  </a:lnTo>
                  <a:lnTo>
                    <a:pt x="122804" y="233466"/>
                  </a:lnTo>
                  <a:lnTo>
                    <a:pt x="70615" y="284412"/>
                  </a:lnTo>
                  <a:lnTo>
                    <a:pt x="32068" y="338622"/>
                  </a:lnTo>
                  <a:lnTo>
                    <a:pt x="8187" y="395616"/>
                  </a:lnTo>
                  <a:lnTo>
                    <a:pt x="0" y="454914"/>
                  </a:lnTo>
                  <a:lnTo>
                    <a:pt x="2068" y="484820"/>
                  </a:lnTo>
                  <a:lnTo>
                    <a:pt x="18230" y="543026"/>
                  </a:lnTo>
                  <a:lnTo>
                    <a:pt x="49572" y="598688"/>
                  </a:lnTo>
                  <a:lnTo>
                    <a:pt x="95069" y="651326"/>
                  </a:lnTo>
                  <a:lnTo>
                    <a:pt x="153694" y="700461"/>
                  </a:lnTo>
                  <a:lnTo>
                    <a:pt x="187610" y="723564"/>
                  </a:lnTo>
                  <a:lnTo>
                    <a:pt x="224424" y="745612"/>
                  </a:lnTo>
                  <a:lnTo>
                    <a:pt x="264007" y="766544"/>
                  </a:lnTo>
                  <a:lnTo>
                    <a:pt x="306232" y="786300"/>
                  </a:lnTo>
                  <a:lnTo>
                    <a:pt x="350970" y="804820"/>
                  </a:lnTo>
                  <a:lnTo>
                    <a:pt x="398093" y="822045"/>
                  </a:lnTo>
                  <a:lnTo>
                    <a:pt x="447473" y="837914"/>
                  </a:lnTo>
                  <a:lnTo>
                    <a:pt x="498982" y="852367"/>
                  </a:lnTo>
                  <a:lnTo>
                    <a:pt x="552491" y="865345"/>
                  </a:lnTo>
                  <a:lnTo>
                    <a:pt x="607874" y="876786"/>
                  </a:lnTo>
                  <a:lnTo>
                    <a:pt x="665000" y="886632"/>
                  </a:lnTo>
                  <a:lnTo>
                    <a:pt x="723743" y="894823"/>
                  </a:lnTo>
                  <a:lnTo>
                    <a:pt x="783973" y="901297"/>
                  </a:lnTo>
                  <a:lnTo>
                    <a:pt x="845564" y="905996"/>
                  </a:lnTo>
                  <a:lnTo>
                    <a:pt x="908386" y="908860"/>
                  </a:lnTo>
                  <a:lnTo>
                    <a:pt x="972312" y="909828"/>
                  </a:lnTo>
                  <a:lnTo>
                    <a:pt x="1036237" y="908860"/>
                  </a:lnTo>
                  <a:lnTo>
                    <a:pt x="1099059" y="905996"/>
                  </a:lnTo>
                  <a:lnTo>
                    <a:pt x="1160650" y="901297"/>
                  </a:lnTo>
                  <a:lnTo>
                    <a:pt x="1220880" y="894823"/>
                  </a:lnTo>
                  <a:lnTo>
                    <a:pt x="1279623" y="886632"/>
                  </a:lnTo>
                  <a:lnTo>
                    <a:pt x="1336749" y="876786"/>
                  </a:lnTo>
                  <a:lnTo>
                    <a:pt x="1392132" y="865345"/>
                  </a:lnTo>
                  <a:lnTo>
                    <a:pt x="1445641" y="852367"/>
                  </a:lnTo>
                  <a:lnTo>
                    <a:pt x="1497150" y="837914"/>
                  </a:lnTo>
                  <a:lnTo>
                    <a:pt x="1546530" y="822045"/>
                  </a:lnTo>
                  <a:lnTo>
                    <a:pt x="1593653" y="804820"/>
                  </a:lnTo>
                  <a:lnTo>
                    <a:pt x="1638391" y="786300"/>
                  </a:lnTo>
                  <a:lnTo>
                    <a:pt x="1680616" y="766544"/>
                  </a:lnTo>
                  <a:lnTo>
                    <a:pt x="1720199" y="745612"/>
                  </a:lnTo>
                  <a:lnTo>
                    <a:pt x="1757013" y="723564"/>
                  </a:lnTo>
                  <a:lnTo>
                    <a:pt x="1790929" y="700461"/>
                  </a:lnTo>
                  <a:lnTo>
                    <a:pt x="1821819" y="676361"/>
                  </a:lnTo>
                  <a:lnTo>
                    <a:pt x="1874008" y="625415"/>
                  </a:lnTo>
                  <a:lnTo>
                    <a:pt x="1912555" y="571205"/>
                  </a:lnTo>
                  <a:lnTo>
                    <a:pt x="1936436" y="514211"/>
                  </a:lnTo>
                  <a:lnTo>
                    <a:pt x="1944624" y="454914"/>
                  </a:lnTo>
                  <a:lnTo>
                    <a:pt x="1942555" y="425007"/>
                  </a:lnTo>
                  <a:lnTo>
                    <a:pt x="1926393" y="366801"/>
                  </a:lnTo>
                  <a:lnTo>
                    <a:pt x="1895051" y="311139"/>
                  </a:lnTo>
                  <a:lnTo>
                    <a:pt x="1849554" y="258501"/>
                  </a:lnTo>
                  <a:lnTo>
                    <a:pt x="1790929" y="209366"/>
                  </a:lnTo>
                  <a:lnTo>
                    <a:pt x="1757013" y="186263"/>
                  </a:lnTo>
                  <a:lnTo>
                    <a:pt x="1720199" y="164215"/>
                  </a:lnTo>
                  <a:lnTo>
                    <a:pt x="1680616" y="143283"/>
                  </a:lnTo>
                  <a:lnTo>
                    <a:pt x="1638391" y="123527"/>
                  </a:lnTo>
                  <a:lnTo>
                    <a:pt x="1593653" y="105007"/>
                  </a:lnTo>
                  <a:lnTo>
                    <a:pt x="1546530" y="87782"/>
                  </a:lnTo>
                  <a:lnTo>
                    <a:pt x="1497150" y="71913"/>
                  </a:lnTo>
                  <a:lnTo>
                    <a:pt x="1445641" y="57460"/>
                  </a:lnTo>
                  <a:lnTo>
                    <a:pt x="1392132" y="44482"/>
                  </a:lnTo>
                  <a:lnTo>
                    <a:pt x="1336749" y="33041"/>
                  </a:lnTo>
                  <a:lnTo>
                    <a:pt x="1279623" y="23195"/>
                  </a:lnTo>
                  <a:lnTo>
                    <a:pt x="1220880" y="15004"/>
                  </a:lnTo>
                  <a:lnTo>
                    <a:pt x="1160650" y="8530"/>
                  </a:lnTo>
                  <a:lnTo>
                    <a:pt x="1099059" y="3831"/>
                  </a:lnTo>
                  <a:lnTo>
                    <a:pt x="1036237" y="967"/>
                  </a:lnTo>
                  <a:lnTo>
                    <a:pt x="9723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28" name="object 28"/>
            <p:cNvSpPr/>
            <p:nvPr/>
          </p:nvSpPr>
          <p:spPr>
            <a:xfrm>
              <a:off x="4652771" y="4753355"/>
              <a:ext cx="1945005" cy="909955"/>
            </a:xfrm>
            <a:custGeom>
              <a:avLst/>
              <a:gdLst/>
              <a:ahLst/>
              <a:cxnLst/>
              <a:rect l="l" t="t" r="r" b="b"/>
              <a:pathLst>
                <a:path w="1945004" h="909954">
                  <a:moveTo>
                    <a:pt x="0" y="454914"/>
                  </a:moveTo>
                  <a:lnTo>
                    <a:pt x="8187" y="395616"/>
                  </a:lnTo>
                  <a:lnTo>
                    <a:pt x="32068" y="338622"/>
                  </a:lnTo>
                  <a:lnTo>
                    <a:pt x="70615" y="284412"/>
                  </a:lnTo>
                  <a:lnTo>
                    <a:pt x="122804" y="233466"/>
                  </a:lnTo>
                  <a:lnTo>
                    <a:pt x="153694" y="209366"/>
                  </a:lnTo>
                  <a:lnTo>
                    <a:pt x="187610" y="186263"/>
                  </a:lnTo>
                  <a:lnTo>
                    <a:pt x="224424" y="164215"/>
                  </a:lnTo>
                  <a:lnTo>
                    <a:pt x="264007" y="143283"/>
                  </a:lnTo>
                  <a:lnTo>
                    <a:pt x="306232" y="123527"/>
                  </a:lnTo>
                  <a:lnTo>
                    <a:pt x="350970" y="105007"/>
                  </a:lnTo>
                  <a:lnTo>
                    <a:pt x="398093" y="87782"/>
                  </a:lnTo>
                  <a:lnTo>
                    <a:pt x="447473" y="71913"/>
                  </a:lnTo>
                  <a:lnTo>
                    <a:pt x="498982" y="57460"/>
                  </a:lnTo>
                  <a:lnTo>
                    <a:pt x="552491" y="44482"/>
                  </a:lnTo>
                  <a:lnTo>
                    <a:pt x="607874" y="33041"/>
                  </a:lnTo>
                  <a:lnTo>
                    <a:pt x="665000" y="23195"/>
                  </a:lnTo>
                  <a:lnTo>
                    <a:pt x="723743" y="15004"/>
                  </a:lnTo>
                  <a:lnTo>
                    <a:pt x="783973" y="8530"/>
                  </a:lnTo>
                  <a:lnTo>
                    <a:pt x="845564" y="3831"/>
                  </a:lnTo>
                  <a:lnTo>
                    <a:pt x="908386" y="967"/>
                  </a:lnTo>
                  <a:lnTo>
                    <a:pt x="972312" y="0"/>
                  </a:lnTo>
                  <a:lnTo>
                    <a:pt x="1036237" y="967"/>
                  </a:lnTo>
                  <a:lnTo>
                    <a:pt x="1099059" y="3831"/>
                  </a:lnTo>
                  <a:lnTo>
                    <a:pt x="1160650" y="8530"/>
                  </a:lnTo>
                  <a:lnTo>
                    <a:pt x="1220880" y="15004"/>
                  </a:lnTo>
                  <a:lnTo>
                    <a:pt x="1279623" y="23195"/>
                  </a:lnTo>
                  <a:lnTo>
                    <a:pt x="1336749" y="33041"/>
                  </a:lnTo>
                  <a:lnTo>
                    <a:pt x="1392132" y="44482"/>
                  </a:lnTo>
                  <a:lnTo>
                    <a:pt x="1445641" y="57460"/>
                  </a:lnTo>
                  <a:lnTo>
                    <a:pt x="1497150" y="71913"/>
                  </a:lnTo>
                  <a:lnTo>
                    <a:pt x="1546530" y="87782"/>
                  </a:lnTo>
                  <a:lnTo>
                    <a:pt x="1593653" y="105007"/>
                  </a:lnTo>
                  <a:lnTo>
                    <a:pt x="1638391" y="123527"/>
                  </a:lnTo>
                  <a:lnTo>
                    <a:pt x="1680616" y="143283"/>
                  </a:lnTo>
                  <a:lnTo>
                    <a:pt x="1720199" y="164215"/>
                  </a:lnTo>
                  <a:lnTo>
                    <a:pt x="1757013" y="186263"/>
                  </a:lnTo>
                  <a:lnTo>
                    <a:pt x="1790929" y="209366"/>
                  </a:lnTo>
                  <a:lnTo>
                    <a:pt x="1821819" y="233466"/>
                  </a:lnTo>
                  <a:lnTo>
                    <a:pt x="1874008" y="284412"/>
                  </a:lnTo>
                  <a:lnTo>
                    <a:pt x="1912555" y="338622"/>
                  </a:lnTo>
                  <a:lnTo>
                    <a:pt x="1936436" y="395616"/>
                  </a:lnTo>
                  <a:lnTo>
                    <a:pt x="1944624" y="454914"/>
                  </a:lnTo>
                  <a:lnTo>
                    <a:pt x="1942555" y="484820"/>
                  </a:lnTo>
                  <a:lnTo>
                    <a:pt x="1926393" y="543026"/>
                  </a:lnTo>
                  <a:lnTo>
                    <a:pt x="1895051" y="598688"/>
                  </a:lnTo>
                  <a:lnTo>
                    <a:pt x="1849554" y="651326"/>
                  </a:lnTo>
                  <a:lnTo>
                    <a:pt x="1790929" y="700461"/>
                  </a:lnTo>
                  <a:lnTo>
                    <a:pt x="1757013" y="723564"/>
                  </a:lnTo>
                  <a:lnTo>
                    <a:pt x="1720199" y="745612"/>
                  </a:lnTo>
                  <a:lnTo>
                    <a:pt x="1680616" y="766544"/>
                  </a:lnTo>
                  <a:lnTo>
                    <a:pt x="1638391" y="786300"/>
                  </a:lnTo>
                  <a:lnTo>
                    <a:pt x="1593653" y="804820"/>
                  </a:lnTo>
                  <a:lnTo>
                    <a:pt x="1546530" y="822045"/>
                  </a:lnTo>
                  <a:lnTo>
                    <a:pt x="1497150" y="837914"/>
                  </a:lnTo>
                  <a:lnTo>
                    <a:pt x="1445641" y="852367"/>
                  </a:lnTo>
                  <a:lnTo>
                    <a:pt x="1392132" y="865345"/>
                  </a:lnTo>
                  <a:lnTo>
                    <a:pt x="1336749" y="876786"/>
                  </a:lnTo>
                  <a:lnTo>
                    <a:pt x="1279623" y="886632"/>
                  </a:lnTo>
                  <a:lnTo>
                    <a:pt x="1220880" y="894823"/>
                  </a:lnTo>
                  <a:lnTo>
                    <a:pt x="1160650" y="901297"/>
                  </a:lnTo>
                  <a:lnTo>
                    <a:pt x="1099059" y="905996"/>
                  </a:lnTo>
                  <a:lnTo>
                    <a:pt x="1036237" y="908860"/>
                  </a:lnTo>
                  <a:lnTo>
                    <a:pt x="972312" y="909828"/>
                  </a:lnTo>
                  <a:lnTo>
                    <a:pt x="908386" y="908860"/>
                  </a:lnTo>
                  <a:lnTo>
                    <a:pt x="845564" y="905996"/>
                  </a:lnTo>
                  <a:lnTo>
                    <a:pt x="783973" y="901297"/>
                  </a:lnTo>
                  <a:lnTo>
                    <a:pt x="723743" y="894823"/>
                  </a:lnTo>
                  <a:lnTo>
                    <a:pt x="665000" y="886632"/>
                  </a:lnTo>
                  <a:lnTo>
                    <a:pt x="607874" y="876786"/>
                  </a:lnTo>
                  <a:lnTo>
                    <a:pt x="552491" y="865345"/>
                  </a:lnTo>
                  <a:lnTo>
                    <a:pt x="498982" y="852367"/>
                  </a:lnTo>
                  <a:lnTo>
                    <a:pt x="447473" y="837914"/>
                  </a:lnTo>
                  <a:lnTo>
                    <a:pt x="398093" y="822045"/>
                  </a:lnTo>
                  <a:lnTo>
                    <a:pt x="350970" y="804820"/>
                  </a:lnTo>
                  <a:lnTo>
                    <a:pt x="306232" y="786300"/>
                  </a:lnTo>
                  <a:lnTo>
                    <a:pt x="264007" y="766544"/>
                  </a:lnTo>
                  <a:lnTo>
                    <a:pt x="224424" y="745612"/>
                  </a:lnTo>
                  <a:lnTo>
                    <a:pt x="187610" y="723564"/>
                  </a:lnTo>
                  <a:lnTo>
                    <a:pt x="153694" y="700461"/>
                  </a:lnTo>
                  <a:lnTo>
                    <a:pt x="122804" y="676361"/>
                  </a:lnTo>
                  <a:lnTo>
                    <a:pt x="70615" y="625415"/>
                  </a:lnTo>
                  <a:lnTo>
                    <a:pt x="32068" y="571205"/>
                  </a:lnTo>
                  <a:lnTo>
                    <a:pt x="8187" y="514211"/>
                  </a:lnTo>
                  <a:lnTo>
                    <a:pt x="0" y="454914"/>
                  </a:lnTo>
                  <a:close/>
                </a:path>
              </a:pathLst>
            </a:custGeom>
            <a:ln w="12700">
              <a:solidFill>
                <a:srgbClr val="D96D0D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5180164" y="4988175"/>
            <a:ext cx="1318260" cy="5249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1630" marR="5080" indent="-329565">
              <a:lnSpc>
                <a:spcPct val="125000"/>
              </a:lnSpc>
              <a:spcBef>
                <a:spcPts val="100"/>
              </a:spcBef>
            </a:pPr>
            <a:r>
              <a:rPr lang="ca-ES" sz="1400" b="1" spc="-10" noProof="1">
                <a:latin typeface="Arial"/>
                <a:cs typeface="Arial"/>
              </a:rPr>
              <a:t>Administració Pública</a:t>
            </a:r>
            <a:endParaRPr lang="ca-ES" sz="1400" noProof="1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7114031" y="5301996"/>
            <a:ext cx="1687195" cy="544195"/>
          </a:xfrm>
          <a:custGeom>
            <a:avLst/>
            <a:gdLst/>
            <a:ahLst/>
            <a:cxnLst/>
            <a:rect l="l" t="t" r="r" b="b"/>
            <a:pathLst>
              <a:path w="1687195" h="544195">
                <a:moveTo>
                  <a:pt x="0" y="90677"/>
                </a:moveTo>
                <a:lnTo>
                  <a:pt x="7131" y="55399"/>
                </a:lnTo>
                <a:lnTo>
                  <a:pt x="26574" y="26574"/>
                </a:lnTo>
                <a:lnTo>
                  <a:pt x="55399" y="7131"/>
                </a:lnTo>
                <a:lnTo>
                  <a:pt x="90677" y="0"/>
                </a:lnTo>
                <a:lnTo>
                  <a:pt x="1596390" y="0"/>
                </a:lnTo>
                <a:lnTo>
                  <a:pt x="1631668" y="7131"/>
                </a:lnTo>
                <a:lnTo>
                  <a:pt x="1660493" y="26574"/>
                </a:lnTo>
                <a:lnTo>
                  <a:pt x="1679936" y="55399"/>
                </a:lnTo>
                <a:lnTo>
                  <a:pt x="1687068" y="90677"/>
                </a:lnTo>
                <a:lnTo>
                  <a:pt x="1687068" y="453389"/>
                </a:lnTo>
                <a:lnTo>
                  <a:pt x="1679936" y="488684"/>
                </a:lnTo>
                <a:lnTo>
                  <a:pt x="1660493" y="517507"/>
                </a:lnTo>
                <a:lnTo>
                  <a:pt x="1631668" y="536941"/>
                </a:lnTo>
                <a:lnTo>
                  <a:pt x="1596390" y="544067"/>
                </a:lnTo>
                <a:lnTo>
                  <a:pt x="90677" y="544067"/>
                </a:lnTo>
                <a:lnTo>
                  <a:pt x="55399" y="536941"/>
                </a:lnTo>
                <a:lnTo>
                  <a:pt x="26574" y="517507"/>
                </a:lnTo>
                <a:lnTo>
                  <a:pt x="7131" y="488684"/>
                </a:lnTo>
                <a:lnTo>
                  <a:pt x="0" y="453389"/>
                </a:lnTo>
                <a:lnTo>
                  <a:pt x="0" y="90677"/>
                </a:lnTo>
                <a:close/>
              </a:path>
            </a:pathLst>
          </a:custGeom>
          <a:ln w="9525">
            <a:solidFill>
              <a:srgbClr val="D96D0D"/>
            </a:solidFill>
          </a:ln>
        </p:spPr>
        <p:txBody>
          <a:bodyPr wrap="square" lIns="0" tIns="0" rIns="0" bIns="0" rtlCol="0"/>
          <a:lstStyle/>
          <a:p>
            <a:endParaRPr lang="ca-ES" noProof="1"/>
          </a:p>
        </p:txBody>
      </p:sp>
      <p:sp>
        <p:nvSpPr>
          <p:cNvPr id="31" name="object 31"/>
          <p:cNvSpPr txBox="1"/>
          <p:nvPr/>
        </p:nvSpPr>
        <p:spPr>
          <a:xfrm>
            <a:off x="7221473" y="5342890"/>
            <a:ext cx="1475740" cy="438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620"/>
              </a:lnSpc>
              <a:spcBef>
                <a:spcPts val="100"/>
              </a:spcBef>
            </a:pPr>
            <a:r>
              <a:rPr lang="ca-ES" sz="1400" b="1" noProof="1">
                <a:latin typeface="Arial"/>
                <a:cs typeface="Arial"/>
              </a:rPr>
              <a:t>Tècnic</a:t>
            </a:r>
            <a:r>
              <a:rPr lang="ca-ES" sz="1400" b="1" spc="-60" noProof="1">
                <a:latin typeface="Arial"/>
                <a:cs typeface="Arial"/>
              </a:rPr>
              <a:t> </a:t>
            </a:r>
            <a:r>
              <a:rPr lang="ca-ES" sz="1400" b="1" spc="-10" noProof="1">
                <a:latin typeface="Arial"/>
                <a:cs typeface="Arial"/>
              </a:rPr>
              <a:t>Superior</a:t>
            </a:r>
            <a:endParaRPr lang="ca-ES" sz="1400" noProof="1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lang="ca-ES" sz="1400" noProof="1">
                <a:latin typeface="Arial MT"/>
                <a:cs typeface="Arial MT"/>
              </a:rPr>
              <a:t>Grup</a:t>
            </a:r>
            <a:r>
              <a:rPr lang="ca-ES" sz="1400" spc="-50" noProof="1">
                <a:latin typeface="Arial MT"/>
                <a:cs typeface="Arial MT"/>
              </a:rPr>
              <a:t> B</a:t>
            </a:r>
            <a:endParaRPr lang="ca-ES" sz="1400" noProof="1">
              <a:latin typeface="Arial MT"/>
              <a:cs typeface="Arial MT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6669113" y="4814119"/>
            <a:ext cx="448945" cy="808355"/>
            <a:chOff x="6592633" y="4792789"/>
            <a:chExt cx="448945" cy="808355"/>
          </a:xfrm>
        </p:grpSpPr>
        <p:sp>
          <p:nvSpPr>
            <p:cNvPr id="33" name="object 33"/>
            <p:cNvSpPr/>
            <p:nvPr/>
          </p:nvSpPr>
          <p:spPr>
            <a:xfrm>
              <a:off x="6597395" y="4797552"/>
              <a:ext cx="417830" cy="208915"/>
            </a:xfrm>
            <a:custGeom>
              <a:avLst/>
              <a:gdLst/>
              <a:ahLst/>
              <a:cxnLst/>
              <a:rect l="l" t="t" r="r" b="b"/>
              <a:pathLst>
                <a:path w="417829" h="208914">
                  <a:moveTo>
                    <a:pt x="313181" y="0"/>
                  </a:moveTo>
                  <a:lnTo>
                    <a:pt x="313181" y="52197"/>
                  </a:lnTo>
                  <a:lnTo>
                    <a:pt x="0" y="52197"/>
                  </a:lnTo>
                  <a:lnTo>
                    <a:pt x="0" y="156591"/>
                  </a:lnTo>
                  <a:lnTo>
                    <a:pt x="313181" y="156591"/>
                  </a:lnTo>
                  <a:lnTo>
                    <a:pt x="313181" y="208787"/>
                  </a:lnTo>
                  <a:lnTo>
                    <a:pt x="417575" y="104393"/>
                  </a:lnTo>
                  <a:lnTo>
                    <a:pt x="313181" y="0"/>
                  </a:lnTo>
                  <a:close/>
                </a:path>
              </a:pathLst>
            </a:custGeom>
            <a:solidFill>
              <a:srgbClr val="E26D03"/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34" name="object 34"/>
            <p:cNvSpPr/>
            <p:nvPr/>
          </p:nvSpPr>
          <p:spPr>
            <a:xfrm>
              <a:off x="6597395" y="4797552"/>
              <a:ext cx="417830" cy="208915"/>
            </a:xfrm>
            <a:custGeom>
              <a:avLst/>
              <a:gdLst/>
              <a:ahLst/>
              <a:cxnLst/>
              <a:rect l="l" t="t" r="r" b="b"/>
              <a:pathLst>
                <a:path w="417829" h="208914">
                  <a:moveTo>
                    <a:pt x="0" y="52197"/>
                  </a:moveTo>
                  <a:lnTo>
                    <a:pt x="313181" y="52197"/>
                  </a:lnTo>
                  <a:lnTo>
                    <a:pt x="313181" y="0"/>
                  </a:lnTo>
                  <a:lnTo>
                    <a:pt x="417575" y="104393"/>
                  </a:lnTo>
                  <a:lnTo>
                    <a:pt x="313181" y="208787"/>
                  </a:lnTo>
                  <a:lnTo>
                    <a:pt x="313181" y="156591"/>
                  </a:lnTo>
                  <a:lnTo>
                    <a:pt x="0" y="156591"/>
                  </a:lnTo>
                  <a:lnTo>
                    <a:pt x="0" y="52197"/>
                  </a:lnTo>
                  <a:close/>
                </a:path>
              </a:pathLst>
            </a:custGeom>
            <a:ln w="9524">
              <a:solidFill>
                <a:srgbClr val="D96D0D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35" name="object 35"/>
            <p:cNvSpPr/>
            <p:nvPr/>
          </p:nvSpPr>
          <p:spPr>
            <a:xfrm>
              <a:off x="6618731" y="5387340"/>
              <a:ext cx="417830" cy="208915"/>
            </a:xfrm>
            <a:custGeom>
              <a:avLst/>
              <a:gdLst/>
              <a:ahLst/>
              <a:cxnLst/>
              <a:rect l="l" t="t" r="r" b="b"/>
              <a:pathLst>
                <a:path w="417829" h="208914">
                  <a:moveTo>
                    <a:pt x="313182" y="0"/>
                  </a:moveTo>
                  <a:lnTo>
                    <a:pt x="313182" y="52197"/>
                  </a:lnTo>
                  <a:lnTo>
                    <a:pt x="0" y="52197"/>
                  </a:lnTo>
                  <a:lnTo>
                    <a:pt x="0" y="156591"/>
                  </a:lnTo>
                  <a:lnTo>
                    <a:pt x="313182" y="156591"/>
                  </a:lnTo>
                  <a:lnTo>
                    <a:pt x="313182" y="208788"/>
                  </a:lnTo>
                  <a:lnTo>
                    <a:pt x="417575" y="104394"/>
                  </a:lnTo>
                  <a:lnTo>
                    <a:pt x="313182" y="0"/>
                  </a:lnTo>
                  <a:close/>
                </a:path>
              </a:pathLst>
            </a:custGeom>
            <a:solidFill>
              <a:srgbClr val="E26D03"/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36" name="object 36"/>
            <p:cNvSpPr/>
            <p:nvPr/>
          </p:nvSpPr>
          <p:spPr>
            <a:xfrm>
              <a:off x="6618731" y="5387340"/>
              <a:ext cx="417830" cy="208915"/>
            </a:xfrm>
            <a:custGeom>
              <a:avLst/>
              <a:gdLst/>
              <a:ahLst/>
              <a:cxnLst/>
              <a:rect l="l" t="t" r="r" b="b"/>
              <a:pathLst>
                <a:path w="417829" h="208914">
                  <a:moveTo>
                    <a:pt x="0" y="52197"/>
                  </a:moveTo>
                  <a:lnTo>
                    <a:pt x="313182" y="52197"/>
                  </a:lnTo>
                  <a:lnTo>
                    <a:pt x="313182" y="0"/>
                  </a:lnTo>
                  <a:lnTo>
                    <a:pt x="417575" y="104394"/>
                  </a:lnTo>
                  <a:lnTo>
                    <a:pt x="313182" y="208788"/>
                  </a:lnTo>
                  <a:lnTo>
                    <a:pt x="313182" y="156591"/>
                  </a:lnTo>
                  <a:lnTo>
                    <a:pt x="0" y="156591"/>
                  </a:lnTo>
                  <a:lnTo>
                    <a:pt x="0" y="52197"/>
                  </a:lnTo>
                  <a:close/>
                </a:path>
              </a:pathLst>
            </a:custGeom>
            <a:ln w="9524">
              <a:solidFill>
                <a:srgbClr val="D96D0D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8316500" y="192481"/>
            <a:ext cx="67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a-ES" sz="1200" b="1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Unitat</a:t>
            </a:r>
            <a:r>
              <a:rPr lang="ca-ES" sz="1200" b="1" spc="-45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ca-ES" sz="1200" b="1" spc="-50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1</a:t>
            </a:r>
            <a:endParaRPr lang="ca-ES" sz="1200" noProof="1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7086600" y="4664964"/>
            <a:ext cx="1687195" cy="544195"/>
          </a:xfrm>
          <a:custGeom>
            <a:avLst/>
            <a:gdLst/>
            <a:ahLst/>
            <a:cxnLst/>
            <a:rect l="l" t="t" r="r" b="b"/>
            <a:pathLst>
              <a:path w="1687195" h="544195">
                <a:moveTo>
                  <a:pt x="0" y="90678"/>
                </a:moveTo>
                <a:lnTo>
                  <a:pt x="7131" y="55399"/>
                </a:lnTo>
                <a:lnTo>
                  <a:pt x="26574" y="26574"/>
                </a:lnTo>
                <a:lnTo>
                  <a:pt x="55399" y="7131"/>
                </a:lnTo>
                <a:lnTo>
                  <a:pt x="90677" y="0"/>
                </a:lnTo>
                <a:lnTo>
                  <a:pt x="1596390" y="0"/>
                </a:lnTo>
                <a:lnTo>
                  <a:pt x="1631668" y="7131"/>
                </a:lnTo>
                <a:lnTo>
                  <a:pt x="1660493" y="26574"/>
                </a:lnTo>
                <a:lnTo>
                  <a:pt x="1679936" y="55399"/>
                </a:lnTo>
                <a:lnTo>
                  <a:pt x="1687068" y="90678"/>
                </a:lnTo>
                <a:lnTo>
                  <a:pt x="1687068" y="453390"/>
                </a:lnTo>
                <a:lnTo>
                  <a:pt x="1679936" y="488668"/>
                </a:lnTo>
                <a:lnTo>
                  <a:pt x="1660493" y="517493"/>
                </a:lnTo>
                <a:lnTo>
                  <a:pt x="1631668" y="536936"/>
                </a:lnTo>
                <a:lnTo>
                  <a:pt x="1596390" y="544068"/>
                </a:lnTo>
                <a:lnTo>
                  <a:pt x="90677" y="544068"/>
                </a:lnTo>
                <a:lnTo>
                  <a:pt x="55399" y="536936"/>
                </a:lnTo>
                <a:lnTo>
                  <a:pt x="26574" y="517493"/>
                </a:lnTo>
                <a:lnTo>
                  <a:pt x="7131" y="488668"/>
                </a:lnTo>
                <a:lnTo>
                  <a:pt x="0" y="453390"/>
                </a:lnTo>
                <a:lnTo>
                  <a:pt x="0" y="90678"/>
                </a:lnTo>
                <a:close/>
              </a:path>
            </a:pathLst>
          </a:custGeom>
          <a:ln w="9525">
            <a:solidFill>
              <a:srgbClr val="D96D0D"/>
            </a:solidFill>
          </a:ln>
        </p:spPr>
        <p:txBody>
          <a:bodyPr wrap="square" lIns="0" tIns="0" rIns="0" bIns="0" rtlCol="0"/>
          <a:lstStyle/>
          <a:p>
            <a:endParaRPr lang="ca-ES" noProof="1"/>
          </a:p>
        </p:txBody>
      </p:sp>
      <p:sp>
        <p:nvSpPr>
          <p:cNvPr id="39" name="object 39"/>
          <p:cNvSpPr txBox="1"/>
          <p:nvPr/>
        </p:nvSpPr>
        <p:spPr>
          <a:xfrm>
            <a:off x="7534782" y="4705858"/>
            <a:ext cx="793750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9690">
              <a:lnSpc>
                <a:spcPts val="1620"/>
              </a:lnSpc>
              <a:spcBef>
                <a:spcPts val="100"/>
              </a:spcBef>
            </a:pPr>
            <a:r>
              <a:rPr lang="ca-ES" sz="1400" b="1" spc="-10" noProof="1">
                <a:latin typeface="Arial"/>
                <a:cs typeface="Arial"/>
              </a:rPr>
              <a:t>Tècnic</a:t>
            </a:r>
            <a:endParaRPr lang="ca-ES" sz="1400" noProof="1">
              <a:latin typeface="Arial"/>
              <a:cs typeface="Arial"/>
            </a:endParaRPr>
          </a:p>
          <a:p>
            <a:pPr marL="12700">
              <a:lnSpc>
                <a:spcPts val="1620"/>
              </a:lnSpc>
            </a:pPr>
            <a:r>
              <a:rPr lang="ca-ES" sz="1400" noProof="1">
                <a:latin typeface="Arial MT"/>
                <a:cs typeface="Arial MT"/>
              </a:rPr>
              <a:t>Grup</a:t>
            </a:r>
            <a:r>
              <a:rPr lang="ca-ES" sz="1400" spc="-50" noProof="1">
                <a:latin typeface="Arial MT"/>
                <a:cs typeface="Arial MT"/>
              </a:rPr>
              <a:t> </a:t>
            </a:r>
            <a:r>
              <a:rPr lang="ca-ES" sz="1400" spc="-25" noProof="1">
                <a:latin typeface="Arial MT"/>
                <a:cs typeface="Arial MT"/>
              </a:rPr>
              <a:t>C1</a:t>
            </a:r>
            <a:endParaRPr lang="ca-ES" sz="1400" noProof="1">
              <a:latin typeface="Arial MT"/>
              <a:cs typeface="Arial MT"/>
            </a:endParaRPr>
          </a:p>
        </p:txBody>
      </p:sp>
      <p:sp>
        <p:nvSpPr>
          <p:cNvPr id="40" name="object 4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lang="ca-ES" b="0" noProof="1">
                <a:latin typeface="Arial MT"/>
                <a:cs typeface="Arial MT"/>
              </a:rPr>
              <a:t>©</a:t>
            </a:r>
            <a:r>
              <a:rPr lang="ca-ES" b="0" spc="35" noProof="1">
                <a:latin typeface="Arial MT"/>
                <a:cs typeface="Arial MT"/>
              </a:rPr>
              <a:t> </a:t>
            </a:r>
            <a:r>
              <a:rPr lang="ca-ES" spc="-10" noProof="1"/>
              <a:t>MACMILLAN</a:t>
            </a:r>
            <a:r>
              <a:rPr lang="ca-ES" spc="-5" noProof="1"/>
              <a:t> </a:t>
            </a:r>
            <a:r>
              <a:rPr lang="ca-ES" spc="-10" noProof="1"/>
              <a:t>Education</a:t>
            </a:r>
          </a:p>
        </p:txBody>
      </p:sp>
      <p:grpSp>
        <p:nvGrpSpPr>
          <p:cNvPr id="41" name="object 5">
            <a:extLst>
              <a:ext uri="{FF2B5EF4-FFF2-40B4-BE49-F238E27FC236}">
                <a16:creationId xmlns:a16="http://schemas.microsoft.com/office/drawing/2014/main" id="{7889B082-5C66-9DF7-CAAA-C15B61815F01}"/>
              </a:ext>
            </a:extLst>
          </p:cNvPr>
          <p:cNvGrpSpPr/>
          <p:nvPr/>
        </p:nvGrpSpPr>
        <p:grpSpPr>
          <a:xfrm>
            <a:off x="2115947" y="4257039"/>
            <a:ext cx="2502792" cy="1440561"/>
            <a:chOff x="2290317" y="1401825"/>
            <a:chExt cx="3006090" cy="2210435"/>
          </a:xfrm>
        </p:grpSpPr>
        <p:sp>
          <p:nvSpPr>
            <p:cNvPr id="42" name="object 6">
              <a:extLst>
                <a:ext uri="{FF2B5EF4-FFF2-40B4-BE49-F238E27FC236}">
                  <a16:creationId xmlns:a16="http://schemas.microsoft.com/office/drawing/2014/main" id="{AE2094C0-B952-D558-0C63-AA8490EA4112}"/>
                </a:ext>
              </a:extLst>
            </p:cNvPr>
            <p:cNvSpPr/>
            <p:nvPr/>
          </p:nvSpPr>
          <p:spPr>
            <a:xfrm>
              <a:off x="2296667" y="1408175"/>
              <a:ext cx="255270" cy="476884"/>
            </a:xfrm>
            <a:custGeom>
              <a:avLst/>
              <a:gdLst/>
              <a:ahLst/>
              <a:cxnLst/>
              <a:rect l="l" t="t" r="r" b="b"/>
              <a:pathLst>
                <a:path w="255269" h="476885">
                  <a:moveTo>
                    <a:pt x="0" y="0"/>
                  </a:moveTo>
                  <a:lnTo>
                    <a:pt x="0" y="476631"/>
                  </a:lnTo>
                  <a:lnTo>
                    <a:pt x="254762" y="476631"/>
                  </a:lnTo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43" name="object 7">
              <a:extLst>
                <a:ext uri="{FF2B5EF4-FFF2-40B4-BE49-F238E27FC236}">
                  <a16:creationId xmlns:a16="http://schemas.microsoft.com/office/drawing/2014/main" id="{EE95504F-5721-0238-14E4-38D8BF9C8D5E}"/>
                </a:ext>
              </a:extLst>
            </p:cNvPr>
            <p:cNvSpPr/>
            <p:nvPr/>
          </p:nvSpPr>
          <p:spPr>
            <a:xfrm>
              <a:off x="2551175" y="1709927"/>
              <a:ext cx="2426335" cy="349250"/>
            </a:xfrm>
            <a:custGeom>
              <a:avLst/>
              <a:gdLst/>
              <a:ahLst/>
              <a:cxnLst/>
              <a:rect l="l" t="t" r="r" b="b"/>
              <a:pathLst>
                <a:path w="2426335" h="349250">
                  <a:moveTo>
                    <a:pt x="2391283" y="0"/>
                  </a:moveTo>
                  <a:lnTo>
                    <a:pt x="34925" y="0"/>
                  </a:lnTo>
                  <a:lnTo>
                    <a:pt x="21324" y="2742"/>
                  </a:lnTo>
                  <a:lnTo>
                    <a:pt x="10223" y="10223"/>
                  </a:lnTo>
                  <a:lnTo>
                    <a:pt x="2742" y="21324"/>
                  </a:lnTo>
                  <a:lnTo>
                    <a:pt x="0" y="34925"/>
                  </a:lnTo>
                  <a:lnTo>
                    <a:pt x="0" y="314071"/>
                  </a:lnTo>
                  <a:lnTo>
                    <a:pt x="2742" y="327671"/>
                  </a:lnTo>
                  <a:lnTo>
                    <a:pt x="10223" y="338772"/>
                  </a:lnTo>
                  <a:lnTo>
                    <a:pt x="21324" y="346253"/>
                  </a:lnTo>
                  <a:lnTo>
                    <a:pt x="34925" y="348996"/>
                  </a:lnTo>
                  <a:lnTo>
                    <a:pt x="2391283" y="348996"/>
                  </a:lnTo>
                  <a:lnTo>
                    <a:pt x="2404883" y="346253"/>
                  </a:lnTo>
                  <a:lnTo>
                    <a:pt x="2415984" y="338772"/>
                  </a:lnTo>
                  <a:lnTo>
                    <a:pt x="2423465" y="327671"/>
                  </a:lnTo>
                  <a:lnTo>
                    <a:pt x="2426208" y="314071"/>
                  </a:lnTo>
                  <a:lnTo>
                    <a:pt x="2426208" y="34925"/>
                  </a:lnTo>
                  <a:lnTo>
                    <a:pt x="2423465" y="21324"/>
                  </a:lnTo>
                  <a:lnTo>
                    <a:pt x="2415984" y="10223"/>
                  </a:lnTo>
                  <a:lnTo>
                    <a:pt x="2404883" y="2742"/>
                  </a:lnTo>
                  <a:lnTo>
                    <a:pt x="2391283" y="0"/>
                  </a:lnTo>
                  <a:close/>
                </a:path>
              </a:pathLst>
            </a:custGeom>
            <a:solidFill>
              <a:srgbClr val="FFCC99">
                <a:alpha val="89802"/>
              </a:srgbClr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44" name="object 8">
              <a:extLst>
                <a:ext uri="{FF2B5EF4-FFF2-40B4-BE49-F238E27FC236}">
                  <a16:creationId xmlns:a16="http://schemas.microsoft.com/office/drawing/2014/main" id="{033A05A8-474A-4552-D938-E132B44FA933}"/>
                </a:ext>
              </a:extLst>
            </p:cNvPr>
            <p:cNvSpPr/>
            <p:nvPr/>
          </p:nvSpPr>
          <p:spPr>
            <a:xfrm>
              <a:off x="2296667" y="1408175"/>
              <a:ext cx="2680970" cy="1072515"/>
            </a:xfrm>
            <a:custGeom>
              <a:avLst/>
              <a:gdLst/>
              <a:ahLst/>
              <a:cxnLst/>
              <a:rect l="l" t="t" r="r" b="b"/>
              <a:pathLst>
                <a:path w="2680970" h="1072514">
                  <a:moveTo>
                    <a:pt x="254507" y="336676"/>
                  </a:moveTo>
                  <a:lnTo>
                    <a:pt x="257250" y="323076"/>
                  </a:lnTo>
                  <a:lnTo>
                    <a:pt x="264731" y="311975"/>
                  </a:lnTo>
                  <a:lnTo>
                    <a:pt x="275832" y="304494"/>
                  </a:lnTo>
                  <a:lnTo>
                    <a:pt x="289432" y="301751"/>
                  </a:lnTo>
                  <a:lnTo>
                    <a:pt x="2645791" y="301751"/>
                  </a:lnTo>
                  <a:lnTo>
                    <a:pt x="2659391" y="304494"/>
                  </a:lnTo>
                  <a:lnTo>
                    <a:pt x="2670492" y="311975"/>
                  </a:lnTo>
                  <a:lnTo>
                    <a:pt x="2677973" y="323076"/>
                  </a:lnTo>
                  <a:lnTo>
                    <a:pt x="2680716" y="336676"/>
                  </a:lnTo>
                  <a:lnTo>
                    <a:pt x="2680716" y="615823"/>
                  </a:lnTo>
                  <a:lnTo>
                    <a:pt x="2677973" y="629423"/>
                  </a:lnTo>
                  <a:lnTo>
                    <a:pt x="2670492" y="640524"/>
                  </a:lnTo>
                  <a:lnTo>
                    <a:pt x="2659391" y="648005"/>
                  </a:lnTo>
                  <a:lnTo>
                    <a:pt x="2645791" y="650748"/>
                  </a:lnTo>
                  <a:lnTo>
                    <a:pt x="289432" y="650748"/>
                  </a:lnTo>
                  <a:lnTo>
                    <a:pt x="275832" y="648005"/>
                  </a:lnTo>
                  <a:lnTo>
                    <a:pt x="264731" y="640524"/>
                  </a:lnTo>
                  <a:lnTo>
                    <a:pt x="257250" y="629423"/>
                  </a:lnTo>
                  <a:lnTo>
                    <a:pt x="254507" y="615823"/>
                  </a:lnTo>
                  <a:lnTo>
                    <a:pt x="254507" y="336676"/>
                  </a:lnTo>
                  <a:close/>
                </a:path>
                <a:path w="2680970" h="1072514">
                  <a:moveTo>
                    <a:pt x="0" y="0"/>
                  </a:moveTo>
                  <a:lnTo>
                    <a:pt x="0" y="1072007"/>
                  </a:lnTo>
                  <a:lnTo>
                    <a:pt x="258825" y="1072007"/>
                  </a:lnTo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45" name="object 9">
              <a:extLst>
                <a:ext uri="{FF2B5EF4-FFF2-40B4-BE49-F238E27FC236}">
                  <a16:creationId xmlns:a16="http://schemas.microsoft.com/office/drawing/2014/main" id="{4F019D69-2A01-59E3-A552-12676F77B7DB}"/>
                </a:ext>
              </a:extLst>
            </p:cNvPr>
            <p:cNvSpPr/>
            <p:nvPr/>
          </p:nvSpPr>
          <p:spPr>
            <a:xfrm>
              <a:off x="2555747" y="2334767"/>
              <a:ext cx="2575560" cy="291465"/>
            </a:xfrm>
            <a:custGeom>
              <a:avLst/>
              <a:gdLst/>
              <a:ahLst/>
              <a:cxnLst/>
              <a:rect l="l" t="t" r="r" b="b"/>
              <a:pathLst>
                <a:path w="2575560" h="291464">
                  <a:moveTo>
                    <a:pt x="2546477" y="0"/>
                  </a:moveTo>
                  <a:lnTo>
                    <a:pt x="29082" y="0"/>
                  </a:lnTo>
                  <a:lnTo>
                    <a:pt x="17787" y="2293"/>
                  </a:lnTo>
                  <a:lnTo>
                    <a:pt x="8540" y="8540"/>
                  </a:lnTo>
                  <a:lnTo>
                    <a:pt x="2293" y="17787"/>
                  </a:lnTo>
                  <a:lnTo>
                    <a:pt x="0" y="29083"/>
                  </a:lnTo>
                  <a:lnTo>
                    <a:pt x="0" y="262001"/>
                  </a:lnTo>
                  <a:lnTo>
                    <a:pt x="2293" y="273296"/>
                  </a:lnTo>
                  <a:lnTo>
                    <a:pt x="8540" y="282543"/>
                  </a:lnTo>
                  <a:lnTo>
                    <a:pt x="17787" y="288790"/>
                  </a:lnTo>
                  <a:lnTo>
                    <a:pt x="29082" y="291084"/>
                  </a:lnTo>
                  <a:lnTo>
                    <a:pt x="2546477" y="291084"/>
                  </a:lnTo>
                  <a:lnTo>
                    <a:pt x="2557772" y="288790"/>
                  </a:lnTo>
                  <a:lnTo>
                    <a:pt x="2567019" y="282543"/>
                  </a:lnTo>
                  <a:lnTo>
                    <a:pt x="2573266" y="273296"/>
                  </a:lnTo>
                  <a:lnTo>
                    <a:pt x="2575560" y="262001"/>
                  </a:lnTo>
                  <a:lnTo>
                    <a:pt x="2575560" y="29083"/>
                  </a:lnTo>
                  <a:lnTo>
                    <a:pt x="2573266" y="17787"/>
                  </a:lnTo>
                  <a:lnTo>
                    <a:pt x="2567019" y="8540"/>
                  </a:lnTo>
                  <a:lnTo>
                    <a:pt x="2557772" y="2293"/>
                  </a:lnTo>
                  <a:lnTo>
                    <a:pt x="2546477" y="0"/>
                  </a:lnTo>
                  <a:close/>
                </a:path>
              </a:pathLst>
            </a:custGeom>
            <a:solidFill>
              <a:srgbClr val="FFCC99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46" name="object 10">
              <a:extLst>
                <a:ext uri="{FF2B5EF4-FFF2-40B4-BE49-F238E27FC236}">
                  <a16:creationId xmlns:a16="http://schemas.microsoft.com/office/drawing/2014/main" id="{DFF4FA81-DA6A-D5FE-B2A5-FC63EE6F678B}"/>
                </a:ext>
              </a:extLst>
            </p:cNvPr>
            <p:cNvSpPr/>
            <p:nvPr/>
          </p:nvSpPr>
          <p:spPr>
            <a:xfrm>
              <a:off x="2555747" y="2334767"/>
              <a:ext cx="2575560" cy="291465"/>
            </a:xfrm>
            <a:custGeom>
              <a:avLst/>
              <a:gdLst/>
              <a:ahLst/>
              <a:cxnLst/>
              <a:rect l="l" t="t" r="r" b="b"/>
              <a:pathLst>
                <a:path w="2575560" h="291464">
                  <a:moveTo>
                    <a:pt x="0" y="29083"/>
                  </a:moveTo>
                  <a:lnTo>
                    <a:pt x="2293" y="17787"/>
                  </a:lnTo>
                  <a:lnTo>
                    <a:pt x="8540" y="8540"/>
                  </a:lnTo>
                  <a:lnTo>
                    <a:pt x="17787" y="2293"/>
                  </a:lnTo>
                  <a:lnTo>
                    <a:pt x="29082" y="0"/>
                  </a:lnTo>
                  <a:lnTo>
                    <a:pt x="2546477" y="0"/>
                  </a:lnTo>
                  <a:lnTo>
                    <a:pt x="2557772" y="2293"/>
                  </a:lnTo>
                  <a:lnTo>
                    <a:pt x="2567019" y="8540"/>
                  </a:lnTo>
                  <a:lnTo>
                    <a:pt x="2573266" y="17787"/>
                  </a:lnTo>
                  <a:lnTo>
                    <a:pt x="2575560" y="29083"/>
                  </a:lnTo>
                  <a:lnTo>
                    <a:pt x="2575560" y="262001"/>
                  </a:lnTo>
                  <a:lnTo>
                    <a:pt x="2573266" y="273296"/>
                  </a:lnTo>
                  <a:lnTo>
                    <a:pt x="2567019" y="282543"/>
                  </a:lnTo>
                  <a:lnTo>
                    <a:pt x="2557772" y="288790"/>
                  </a:lnTo>
                  <a:lnTo>
                    <a:pt x="2546477" y="291084"/>
                  </a:lnTo>
                  <a:lnTo>
                    <a:pt x="29082" y="291084"/>
                  </a:lnTo>
                  <a:lnTo>
                    <a:pt x="17787" y="288790"/>
                  </a:lnTo>
                  <a:lnTo>
                    <a:pt x="8540" y="282543"/>
                  </a:lnTo>
                  <a:lnTo>
                    <a:pt x="2293" y="273296"/>
                  </a:lnTo>
                  <a:lnTo>
                    <a:pt x="0" y="262001"/>
                  </a:lnTo>
                  <a:lnTo>
                    <a:pt x="0" y="29083"/>
                  </a:lnTo>
                  <a:close/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47" name="object 11">
              <a:extLst>
                <a:ext uri="{FF2B5EF4-FFF2-40B4-BE49-F238E27FC236}">
                  <a16:creationId xmlns:a16="http://schemas.microsoft.com/office/drawing/2014/main" id="{0CEE111D-46B8-6A99-8ABE-879BE6F48408}"/>
                </a:ext>
              </a:extLst>
            </p:cNvPr>
            <p:cNvSpPr/>
            <p:nvPr/>
          </p:nvSpPr>
          <p:spPr>
            <a:xfrm>
              <a:off x="2296667" y="1408175"/>
              <a:ext cx="259079" cy="1870710"/>
            </a:xfrm>
            <a:custGeom>
              <a:avLst/>
              <a:gdLst/>
              <a:ahLst/>
              <a:cxnLst/>
              <a:rect l="l" t="t" r="r" b="b"/>
              <a:pathLst>
                <a:path w="259080" h="1870710">
                  <a:moveTo>
                    <a:pt x="0" y="0"/>
                  </a:moveTo>
                  <a:lnTo>
                    <a:pt x="0" y="1870583"/>
                  </a:lnTo>
                  <a:lnTo>
                    <a:pt x="258825" y="1870583"/>
                  </a:lnTo>
                </a:path>
              </a:pathLst>
            </a:custGeom>
            <a:ln w="12700">
              <a:solidFill>
                <a:srgbClr val="D96D0D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48" name="object 12">
              <a:extLst>
                <a:ext uri="{FF2B5EF4-FFF2-40B4-BE49-F238E27FC236}">
                  <a16:creationId xmlns:a16="http://schemas.microsoft.com/office/drawing/2014/main" id="{0B7C28B6-E797-1F63-F2B9-2B704CFBA1BD}"/>
                </a:ext>
              </a:extLst>
            </p:cNvPr>
            <p:cNvSpPr/>
            <p:nvPr/>
          </p:nvSpPr>
          <p:spPr>
            <a:xfrm>
              <a:off x="2555747" y="2951987"/>
              <a:ext cx="2734310" cy="654050"/>
            </a:xfrm>
            <a:custGeom>
              <a:avLst/>
              <a:gdLst/>
              <a:ahLst/>
              <a:cxnLst/>
              <a:rect l="l" t="t" r="r" b="b"/>
              <a:pathLst>
                <a:path w="2734310" h="654050">
                  <a:moveTo>
                    <a:pt x="2668651" y="0"/>
                  </a:moveTo>
                  <a:lnTo>
                    <a:pt x="65404" y="0"/>
                  </a:lnTo>
                  <a:lnTo>
                    <a:pt x="39915" y="5129"/>
                  </a:lnTo>
                  <a:lnTo>
                    <a:pt x="19129" y="19129"/>
                  </a:lnTo>
                  <a:lnTo>
                    <a:pt x="5129" y="39915"/>
                  </a:lnTo>
                  <a:lnTo>
                    <a:pt x="0" y="65404"/>
                  </a:lnTo>
                  <a:lnTo>
                    <a:pt x="0" y="588390"/>
                  </a:lnTo>
                  <a:lnTo>
                    <a:pt x="5129" y="613880"/>
                  </a:lnTo>
                  <a:lnTo>
                    <a:pt x="19129" y="634666"/>
                  </a:lnTo>
                  <a:lnTo>
                    <a:pt x="39915" y="648666"/>
                  </a:lnTo>
                  <a:lnTo>
                    <a:pt x="65404" y="653796"/>
                  </a:lnTo>
                  <a:lnTo>
                    <a:pt x="2668651" y="653796"/>
                  </a:lnTo>
                  <a:lnTo>
                    <a:pt x="2694140" y="648666"/>
                  </a:lnTo>
                  <a:lnTo>
                    <a:pt x="2714926" y="634666"/>
                  </a:lnTo>
                  <a:lnTo>
                    <a:pt x="2728926" y="613880"/>
                  </a:lnTo>
                  <a:lnTo>
                    <a:pt x="2734055" y="588390"/>
                  </a:lnTo>
                  <a:lnTo>
                    <a:pt x="2734055" y="65404"/>
                  </a:lnTo>
                  <a:lnTo>
                    <a:pt x="2728926" y="39915"/>
                  </a:lnTo>
                  <a:lnTo>
                    <a:pt x="2714926" y="19129"/>
                  </a:lnTo>
                  <a:lnTo>
                    <a:pt x="2694140" y="5129"/>
                  </a:lnTo>
                  <a:lnTo>
                    <a:pt x="2668651" y="0"/>
                  </a:lnTo>
                  <a:close/>
                </a:path>
              </a:pathLst>
            </a:custGeom>
            <a:solidFill>
              <a:srgbClr val="FFCC99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49" name="object 13">
              <a:extLst>
                <a:ext uri="{FF2B5EF4-FFF2-40B4-BE49-F238E27FC236}">
                  <a16:creationId xmlns:a16="http://schemas.microsoft.com/office/drawing/2014/main" id="{9209D5E8-228A-6C44-5D98-C200391AAB1F}"/>
                </a:ext>
              </a:extLst>
            </p:cNvPr>
            <p:cNvSpPr/>
            <p:nvPr/>
          </p:nvSpPr>
          <p:spPr>
            <a:xfrm>
              <a:off x="2555747" y="2951987"/>
              <a:ext cx="2734310" cy="654050"/>
            </a:xfrm>
            <a:custGeom>
              <a:avLst/>
              <a:gdLst/>
              <a:ahLst/>
              <a:cxnLst/>
              <a:rect l="l" t="t" r="r" b="b"/>
              <a:pathLst>
                <a:path w="2734310" h="654050">
                  <a:moveTo>
                    <a:pt x="0" y="65404"/>
                  </a:moveTo>
                  <a:lnTo>
                    <a:pt x="5129" y="39915"/>
                  </a:lnTo>
                  <a:lnTo>
                    <a:pt x="19129" y="19129"/>
                  </a:lnTo>
                  <a:lnTo>
                    <a:pt x="39915" y="5129"/>
                  </a:lnTo>
                  <a:lnTo>
                    <a:pt x="65404" y="0"/>
                  </a:lnTo>
                  <a:lnTo>
                    <a:pt x="2668651" y="0"/>
                  </a:lnTo>
                  <a:lnTo>
                    <a:pt x="2694140" y="5129"/>
                  </a:lnTo>
                  <a:lnTo>
                    <a:pt x="2714926" y="19129"/>
                  </a:lnTo>
                  <a:lnTo>
                    <a:pt x="2728926" y="39915"/>
                  </a:lnTo>
                  <a:lnTo>
                    <a:pt x="2734055" y="65404"/>
                  </a:lnTo>
                  <a:lnTo>
                    <a:pt x="2734055" y="588390"/>
                  </a:lnTo>
                  <a:lnTo>
                    <a:pt x="2728926" y="613880"/>
                  </a:lnTo>
                  <a:lnTo>
                    <a:pt x="2714926" y="634666"/>
                  </a:lnTo>
                  <a:lnTo>
                    <a:pt x="2694140" y="648666"/>
                  </a:lnTo>
                  <a:lnTo>
                    <a:pt x="2668651" y="653796"/>
                  </a:lnTo>
                  <a:lnTo>
                    <a:pt x="65404" y="653796"/>
                  </a:lnTo>
                  <a:lnTo>
                    <a:pt x="39915" y="648666"/>
                  </a:lnTo>
                  <a:lnTo>
                    <a:pt x="19129" y="634666"/>
                  </a:lnTo>
                  <a:lnTo>
                    <a:pt x="5129" y="613880"/>
                  </a:lnTo>
                  <a:lnTo>
                    <a:pt x="0" y="588390"/>
                  </a:lnTo>
                  <a:lnTo>
                    <a:pt x="0" y="65404"/>
                  </a:lnTo>
                  <a:close/>
                </a:path>
              </a:pathLst>
            </a:custGeom>
            <a:ln w="12700">
              <a:solidFill>
                <a:srgbClr val="D96D0D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87A5FE3C-E609-5DA6-F290-006609CACB7B}"/>
              </a:ext>
            </a:extLst>
          </p:cNvPr>
          <p:cNvSpPr txBox="1"/>
          <p:nvPr/>
        </p:nvSpPr>
        <p:spPr>
          <a:xfrm>
            <a:off x="2442717" y="4409303"/>
            <a:ext cx="15016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/>
              <a:t>Oposicions</a:t>
            </a:r>
            <a:endParaRPr lang="es-ES" sz="14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52E938E-4EED-9F0D-2520-38386DAE7C96}"/>
              </a:ext>
            </a:extLst>
          </p:cNvPr>
          <p:cNvSpPr txBox="1"/>
          <p:nvPr/>
        </p:nvSpPr>
        <p:spPr>
          <a:xfrm>
            <a:off x="2424302" y="4802673"/>
            <a:ext cx="20162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/>
              <a:t>Concurs</a:t>
            </a:r>
            <a:r>
              <a:rPr lang="es-ES" sz="1400" dirty="0"/>
              <a:t> de </a:t>
            </a:r>
            <a:r>
              <a:rPr lang="es-ES" sz="1400" dirty="0" err="1"/>
              <a:t>mèrits</a:t>
            </a:r>
            <a:endParaRPr lang="es-ES" sz="14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5F0FE48-A91A-BDA4-8495-5D8FF4990155}"/>
              </a:ext>
            </a:extLst>
          </p:cNvPr>
          <p:cNvSpPr txBox="1"/>
          <p:nvPr/>
        </p:nvSpPr>
        <p:spPr>
          <a:xfrm>
            <a:off x="2424302" y="5309808"/>
            <a:ext cx="17169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err="1"/>
              <a:t>Concurs-oposició</a:t>
            </a:r>
            <a:endParaRPr lang="es-E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05800" y="155779"/>
            <a:ext cx="67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a-ES" sz="1200" b="1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Unitat</a:t>
            </a:r>
            <a:r>
              <a:rPr lang="ca-ES" sz="1200" b="1" spc="-45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ca-ES" sz="1200" b="1" spc="-50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1</a:t>
            </a:r>
            <a:endParaRPr lang="ca-ES" sz="1200" noProof="1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20669" y="364058"/>
            <a:ext cx="5214303" cy="96629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873125" marR="5080" indent="-861060" algn="l">
              <a:lnSpc>
                <a:spcPts val="3460"/>
              </a:lnSpc>
              <a:spcBef>
                <a:spcPts val="535"/>
              </a:spcBef>
            </a:pP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 La</a:t>
            </a:r>
            <a:r>
              <a:rPr lang="ca-ES" spc="-45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spc="-10" noProof="1">
                <a:solidFill>
                  <a:schemeClr val="accent6">
                    <a:lumMod val="75000"/>
                  </a:schemeClr>
                </a:solidFill>
              </a:rPr>
              <a:t>intel·ligència</a:t>
            </a:r>
            <a:r>
              <a:rPr lang="ca-ES" spc="-30" noProof="1">
                <a:solidFill>
                  <a:schemeClr val="accent6">
                    <a:lumMod val="75000"/>
                  </a:schemeClr>
                </a:solidFill>
              </a:rPr>
              <a:t> a</a:t>
            </a: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rtificial</a:t>
            </a:r>
            <a:r>
              <a:rPr lang="ca-ES" spc="-25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en</a:t>
            </a:r>
            <a:r>
              <a:rPr lang="ca-ES" spc="-50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spc="-25" noProof="1">
                <a:solidFill>
                  <a:schemeClr val="accent6">
                    <a:lumMod val="75000"/>
                  </a:schemeClr>
                </a:solidFill>
              </a:rPr>
              <a:t>els </a:t>
            </a: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processos</a:t>
            </a:r>
            <a:r>
              <a:rPr lang="ca-ES" spc="-110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spc="-10" noProof="1">
                <a:solidFill>
                  <a:schemeClr val="accent6">
                    <a:lumMod val="75000"/>
                  </a:schemeClr>
                </a:solidFill>
              </a:rPr>
              <a:t>selectius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447670" y="1424837"/>
            <a:ext cx="5721350" cy="244298"/>
          </a:xfrm>
          <a:prstGeom prst="rect">
            <a:avLst/>
          </a:prstGeom>
          <a:solidFill>
            <a:srgbClr val="E26D03"/>
          </a:solidFill>
          <a:ln w="9360">
            <a:solidFill>
              <a:srgbClr val="D96D0D"/>
            </a:solidFill>
          </a:ln>
        </p:spPr>
        <p:txBody>
          <a:bodyPr vert="horz" wrap="square" lIns="0" tIns="28575" rIns="0" bIns="0" rtlCol="0">
            <a:spAutoFit/>
          </a:bodyPr>
          <a:lstStyle/>
          <a:p>
            <a:pPr marL="317500">
              <a:lnSpc>
                <a:spcPct val="100000"/>
              </a:lnSpc>
              <a:spcBef>
                <a:spcPts val="225"/>
              </a:spcBef>
            </a:pP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Impacte</a:t>
            </a:r>
            <a:r>
              <a:rPr lang="ca-ES" sz="1400" b="1" spc="-5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lang="ca-ES" sz="1400" b="1" spc="-1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lang="ca-ES" sz="1400" b="1" spc="-2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IA</a:t>
            </a:r>
            <a:r>
              <a:rPr lang="ca-ES" sz="1400" b="1" spc="-6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lang="ca-ES" sz="1400" b="1" spc="-2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les</a:t>
            </a:r>
            <a:r>
              <a:rPr lang="ca-ES" sz="1400" b="1" spc="-2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etapes</a:t>
            </a:r>
            <a:r>
              <a:rPr lang="ca-ES" sz="1400" b="1" spc="-3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del</a:t>
            </a:r>
            <a:r>
              <a:rPr lang="ca-ES" sz="1400" b="1" spc="-2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procés</a:t>
            </a:r>
            <a:r>
              <a:rPr lang="ca-ES" sz="1400" b="1" spc="-4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lang="ca-ES" sz="1400" b="1" spc="-10" noProof="1">
                <a:solidFill>
                  <a:srgbClr val="FFFFFF"/>
                </a:solidFill>
                <a:latin typeface="Arial"/>
                <a:cs typeface="Arial"/>
              </a:rPr>
              <a:t> reclutament:</a:t>
            </a:r>
            <a:endParaRPr lang="ca-ES" sz="1400" noProof="1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80056" y="3035463"/>
            <a:ext cx="6756655" cy="3081943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2378202" y="1989167"/>
            <a:ext cx="1308100" cy="959485"/>
            <a:chOff x="2118105" y="2044954"/>
            <a:chExt cx="1308100" cy="959485"/>
          </a:xfrm>
        </p:grpSpPr>
        <p:sp>
          <p:nvSpPr>
            <p:cNvPr id="7" name="object 7"/>
            <p:cNvSpPr/>
            <p:nvPr/>
          </p:nvSpPr>
          <p:spPr>
            <a:xfrm>
              <a:off x="2124455" y="2051304"/>
              <a:ext cx="1295400" cy="946785"/>
            </a:xfrm>
            <a:custGeom>
              <a:avLst/>
              <a:gdLst/>
              <a:ahLst/>
              <a:cxnLst/>
              <a:rect l="l" t="t" r="r" b="b"/>
              <a:pathLst>
                <a:path w="1295400" h="946785">
                  <a:moveTo>
                    <a:pt x="1200784" y="0"/>
                  </a:moveTo>
                  <a:lnTo>
                    <a:pt x="94614" y="0"/>
                  </a:lnTo>
                  <a:lnTo>
                    <a:pt x="57810" y="7443"/>
                  </a:lnTo>
                  <a:lnTo>
                    <a:pt x="27733" y="27733"/>
                  </a:lnTo>
                  <a:lnTo>
                    <a:pt x="7443" y="57810"/>
                  </a:lnTo>
                  <a:lnTo>
                    <a:pt x="0" y="94615"/>
                  </a:lnTo>
                  <a:lnTo>
                    <a:pt x="0" y="851788"/>
                  </a:lnTo>
                  <a:lnTo>
                    <a:pt x="7443" y="888593"/>
                  </a:lnTo>
                  <a:lnTo>
                    <a:pt x="27733" y="918670"/>
                  </a:lnTo>
                  <a:lnTo>
                    <a:pt x="57810" y="938960"/>
                  </a:lnTo>
                  <a:lnTo>
                    <a:pt x="94614" y="946404"/>
                  </a:lnTo>
                  <a:lnTo>
                    <a:pt x="1200784" y="946404"/>
                  </a:lnTo>
                  <a:lnTo>
                    <a:pt x="1237589" y="938960"/>
                  </a:lnTo>
                  <a:lnTo>
                    <a:pt x="1267666" y="918670"/>
                  </a:lnTo>
                  <a:lnTo>
                    <a:pt x="1287956" y="888593"/>
                  </a:lnTo>
                  <a:lnTo>
                    <a:pt x="1295399" y="851788"/>
                  </a:lnTo>
                  <a:lnTo>
                    <a:pt x="1295399" y="94615"/>
                  </a:lnTo>
                  <a:lnTo>
                    <a:pt x="1287956" y="57810"/>
                  </a:lnTo>
                  <a:lnTo>
                    <a:pt x="1267666" y="27733"/>
                  </a:lnTo>
                  <a:lnTo>
                    <a:pt x="1237589" y="7443"/>
                  </a:lnTo>
                  <a:lnTo>
                    <a:pt x="1200784" y="0"/>
                  </a:lnTo>
                  <a:close/>
                </a:path>
              </a:pathLst>
            </a:custGeom>
            <a:solidFill>
              <a:srgbClr val="FFCC99">
                <a:alpha val="89802"/>
              </a:srgbClr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8" name="object 8"/>
            <p:cNvSpPr/>
            <p:nvPr/>
          </p:nvSpPr>
          <p:spPr>
            <a:xfrm>
              <a:off x="2124455" y="2051304"/>
              <a:ext cx="1295400" cy="946785"/>
            </a:xfrm>
            <a:custGeom>
              <a:avLst/>
              <a:gdLst/>
              <a:ahLst/>
              <a:cxnLst/>
              <a:rect l="l" t="t" r="r" b="b"/>
              <a:pathLst>
                <a:path w="1295400" h="946785">
                  <a:moveTo>
                    <a:pt x="0" y="94615"/>
                  </a:moveTo>
                  <a:lnTo>
                    <a:pt x="7443" y="57810"/>
                  </a:lnTo>
                  <a:lnTo>
                    <a:pt x="27733" y="27733"/>
                  </a:lnTo>
                  <a:lnTo>
                    <a:pt x="57810" y="7443"/>
                  </a:lnTo>
                  <a:lnTo>
                    <a:pt x="94614" y="0"/>
                  </a:lnTo>
                  <a:lnTo>
                    <a:pt x="1200784" y="0"/>
                  </a:lnTo>
                  <a:lnTo>
                    <a:pt x="1237589" y="7443"/>
                  </a:lnTo>
                  <a:lnTo>
                    <a:pt x="1267666" y="27733"/>
                  </a:lnTo>
                  <a:lnTo>
                    <a:pt x="1287956" y="57810"/>
                  </a:lnTo>
                  <a:lnTo>
                    <a:pt x="1295399" y="94615"/>
                  </a:lnTo>
                  <a:lnTo>
                    <a:pt x="1295399" y="851788"/>
                  </a:lnTo>
                  <a:lnTo>
                    <a:pt x="1287956" y="888593"/>
                  </a:lnTo>
                  <a:lnTo>
                    <a:pt x="1267666" y="918670"/>
                  </a:lnTo>
                  <a:lnTo>
                    <a:pt x="1237589" y="938960"/>
                  </a:lnTo>
                  <a:lnTo>
                    <a:pt x="1200784" y="946404"/>
                  </a:lnTo>
                  <a:lnTo>
                    <a:pt x="94614" y="946404"/>
                  </a:lnTo>
                  <a:lnTo>
                    <a:pt x="57810" y="938960"/>
                  </a:lnTo>
                  <a:lnTo>
                    <a:pt x="27733" y="918670"/>
                  </a:lnTo>
                  <a:lnTo>
                    <a:pt x="7443" y="888593"/>
                  </a:lnTo>
                  <a:lnTo>
                    <a:pt x="0" y="851788"/>
                  </a:lnTo>
                  <a:lnTo>
                    <a:pt x="0" y="94615"/>
                  </a:lnTo>
                  <a:close/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503489" y="2161995"/>
            <a:ext cx="1011555" cy="614912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065" marR="5080" algn="l">
              <a:lnSpc>
                <a:spcPts val="1510"/>
              </a:lnSpc>
              <a:spcBef>
                <a:spcPts val="295"/>
              </a:spcBef>
            </a:pPr>
            <a:r>
              <a:rPr lang="ca-ES" sz="1400" spc="-35" noProof="1">
                <a:latin typeface="Arial MT"/>
                <a:cs typeface="Arial MT"/>
              </a:rPr>
              <a:t>Disseny </a:t>
            </a:r>
            <a:r>
              <a:rPr lang="ca-ES" sz="1400" noProof="1">
                <a:latin typeface="Arial MT"/>
                <a:cs typeface="Arial MT"/>
              </a:rPr>
              <a:t>de</a:t>
            </a:r>
            <a:r>
              <a:rPr lang="ca-ES" sz="1400" spc="-30" noProof="1">
                <a:latin typeface="Arial MT"/>
                <a:cs typeface="Arial MT"/>
              </a:rPr>
              <a:t> </a:t>
            </a:r>
            <a:r>
              <a:rPr lang="ca-ES" sz="1400" spc="-25" noProof="1">
                <a:latin typeface="Arial MT"/>
                <a:cs typeface="Arial MT"/>
              </a:rPr>
              <a:t>l’</a:t>
            </a:r>
            <a:r>
              <a:rPr lang="ca-ES" sz="1400" noProof="1">
                <a:latin typeface="Arial MT"/>
                <a:cs typeface="Arial MT"/>
              </a:rPr>
              <a:t>oferta</a:t>
            </a:r>
            <a:r>
              <a:rPr lang="ca-ES" sz="1400" spc="-45" noProof="1">
                <a:latin typeface="Arial MT"/>
                <a:cs typeface="Arial MT"/>
              </a:rPr>
              <a:t> </a:t>
            </a:r>
            <a:r>
              <a:rPr lang="ca-ES" sz="1400" spc="-25" noProof="1">
                <a:latin typeface="Arial MT"/>
                <a:cs typeface="Arial MT"/>
              </a:rPr>
              <a:t>de </a:t>
            </a:r>
            <a:r>
              <a:rPr lang="ca-ES" sz="1400" spc="-10" noProof="1">
                <a:latin typeface="Arial MT"/>
                <a:cs typeface="Arial MT"/>
              </a:rPr>
              <a:t>treball</a:t>
            </a:r>
            <a:endParaRPr lang="ca-ES" sz="1400" noProof="1">
              <a:latin typeface="Arial MT"/>
              <a:cs typeface="Arial MT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3860801" y="1977788"/>
            <a:ext cx="1308100" cy="959485"/>
            <a:chOff x="3629914" y="2044954"/>
            <a:chExt cx="1308100" cy="959485"/>
          </a:xfrm>
        </p:grpSpPr>
        <p:sp>
          <p:nvSpPr>
            <p:cNvPr id="11" name="object 11"/>
            <p:cNvSpPr/>
            <p:nvPr/>
          </p:nvSpPr>
          <p:spPr>
            <a:xfrm>
              <a:off x="3636264" y="2051304"/>
              <a:ext cx="1295400" cy="946785"/>
            </a:xfrm>
            <a:custGeom>
              <a:avLst/>
              <a:gdLst/>
              <a:ahLst/>
              <a:cxnLst/>
              <a:rect l="l" t="t" r="r" b="b"/>
              <a:pathLst>
                <a:path w="1295400" h="946785">
                  <a:moveTo>
                    <a:pt x="1200785" y="0"/>
                  </a:moveTo>
                  <a:lnTo>
                    <a:pt x="94614" y="0"/>
                  </a:lnTo>
                  <a:lnTo>
                    <a:pt x="57810" y="7443"/>
                  </a:lnTo>
                  <a:lnTo>
                    <a:pt x="27733" y="27733"/>
                  </a:lnTo>
                  <a:lnTo>
                    <a:pt x="7443" y="57810"/>
                  </a:lnTo>
                  <a:lnTo>
                    <a:pt x="0" y="94615"/>
                  </a:lnTo>
                  <a:lnTo>
                    <a:pt x="0" y="851788"/>
                  </a:lnTo>
                  <a:lnTo>
                    <a:pt x="7443" y="888593"/>
                  </a:lnTo>
                  <a:lnTo>
                    <a:pt x="27733" y="918670"/>
                  </a:lnTo>
                  <a:lnTo>
                    <a:pt x="57810" y="938960"/>
                  </a:lnTo>
                  <a:lnTo>
                    <a:pt x="94614" y="946404"/>
                  </a:lnTo>
                  <a:lnTo>
                    <a:pt x="1200785" y="946404"/>
                  </a:lnTo>
                  <a:lnTo>
                    <a:pt x="1237589" y="938960"/>
                  </a:lnTo>
                  <a:lnTo>
                    <a:pt x="1267666" y="918670"/>
                  </a:lnTo>
                  <a:lnTo>
                    <a:pt x="1287956" y="888593"/>
                  </a:lnTo>
                  <a:lnTo>
                    <a:pt x="1295400" y="851788"/>
                  </a:lnTo>
                  <a:lnTo>
                    <a:pt x="1295400" y="94615"/>
                  </a:lnTo>
                  <a:lnTo>
                    <a:pt x="1287956" y="57810"/>
                  </a:lnTo>
                  <a:lnTo>
                    <a:pt x="1267666" y="27733"/>
                  </a:lnTo>
                  <a:lnTo>
                    <a:pt x="1237589" y="7443"/>
                  </a:lnTo>
                  <a:lnTo>
                    <a:pt x="1200785" y="0"/>
                  </a:lnTo>
                  <a:close/>
                </a:path>
              </a:pathLst>
            </a:custGeom>
            <a:solidFill>
              <a:srgbClr val="FFCC99">
                <a:alpha val="89802"/>
              </a:srgbClr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12" name="object 12"/>
            <p:cNvSpPr/>
            <p:nvPr/>
          </p:nvSpPr>
          <p:spPr>
            <a:xfrm>
              <a:off x="3636264" y="2051304"/>
              <a:ext cx="1295400" cy="946785"/>
            </a:xfrm>
            <a:custGeom>
              <a:avLst/>
              <a:gdLst/>
              <a:ahLst/>
              <a:cxnLst/>
              <a:rect l="l" t="t" r="r" b="b"/>
              <a:pathLst>
                <a:path w="1295400" h="946785">
                  <a:moveTo>
                    <a:pt x="0" y="94615"/>
                  </a:moveTo>
                  <a:lnTo>
                    <a:pt x="7443" y="57810"/>
                  </a:lnTo>
                  <a:lnTo>
                    <a:pt x="27733" y="27733"/>
                  </a:lnTo>
                  <a:lnTo>
                    <a:pt x="57810" y="7443"/>
                  </a:lnTo>
                  <a:lnTo>
                    <a:pt x="94614" y="0"/>
                  </a:lnTo>
                  <a:lnTo>
                    <a:pt x="1200785" y="0"/>
                  </a:lnTo>
                  <a:lnTo>
                    <a:pt x="1237589" y="7443"/>
                  </a:lnTo>
                  <a:lnTo>
                    <a:pt x="1267666" y="27733"/>
                  </a:lnTo>
                  <a:lnTo>
                    <a:pt x="1287956" y="57810"/>
                  </a:lnTo>
                  <a:lnTo>
                    <a:pt x="1295400" y="94615"/>
                  </a:lnTo>
                  <a:lnTo>
                    <a:pt x="1295400" y="851788"/>
                  </a:lnTo>
                  <a:lnTo>
                    <a:pt x="1287956" y="888593"/>
                  </a:lnTo>
                  <a:lnTo>
                    <a:pt x="1267666" y="918670"/>
                  </a:lnTo>
                  <a:lnTo>
                    <a:pt x="1237589" y="938960"/>
                  </a:lnTo>
                  <a:lnTo>
                    <a:pt x="1200785" y="946404"/>
                  </a:lnTo>
                  <a:lnTo>
                    <a:pt x="94614" y="946404"/>
                  </a:lnTo>
                  <a:lnTo>
                    <a:pt x="57810" y="938960"/>
                  </a:lnTo>
                  <a:lnTo>
                    <a:pt x="27733" y="918670"/>
                  </a:lnTo>
                  <a:lnTo>
                    <a:pt x="7443" y="888593"/>
                  </a:lnTo>
                  <a:lnTo>
                    <a:pt x="0" y="851788"/>
                  </a:lnTo>
                  <a:lnTo>
                    <a:pt x="0" y="94615"/>
                  </a:lnTo>
                  <a:close/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985388" y="2091110"/>
            <a:ext cx="1120140" cy="81597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065" marR="5080" indent="-3175" algn="l">
              <a:lnSpc>
                <a:spcPts val="1510"/>
              </a:lnSpc>
              <a:spcBef>
                <a:spcPts val="295"/>
              </a:spcBef>
            </a:pPr>
            <a:r>
              <a:rPr lang="ca-ES" sz="1400" spc="-10" noProof="1">
                <a:latin typeface="Arial MT"/>
                <a:cs typeface="Arial MT"/>
              </a:rPr>
              <a:t>Lectura, </a:t>
            </a:r>
            <a:r>
              <a:rPr lang="ca-ES" sz="1400" noProof="1">
                <a:latin typeface="Arial MT"/>
                <a:cs typeface="Arial MT"/>
              </a:rPr>
              <a:t>classificació</a:t>
            </a:r>
            <a:r>
              <a:rPr lang="ca-ES" sz="1400" spc="-75" noProof="1">
                <a:latin typeface="Arial MT"/>
                <a:cs typeface="Arial MT"/>
              </a:rPr>
              <a:t> </a:t>
            </a:r>
            <a:r>
              <a:rPr lang="ca-ES" sz="1400" spc="-50" noProof="1">
                <a:latin typeface="Arial MT"/>
                <a:cs typeface="Arial MT"/>
              </a:rPr>
              <a:t>i </a:t>
            </a:r>
            <a:r>
              <a:rPr lang="ca-ES" sz="1400" noProof="1">
                <a:latin typeface="Arial MT"/>
                <a:cs typeface="Arial MT"/>
              </a:rPr>
              <a:t>selecció</a:t>
            </a:r>
            <a:r>
              <a:rPr lang="ca-ES" sz="1400" spc="-65" noProof="1">
                <a:latin typeface="Arial MT"/>
                <a:cs typeface="Arial MT"/>
              </a:rPr>
              <a:t> </a:t>
            </a:r>
            <a:r>
              <a:rPr lang="ca-ES" sz="1400" spc="-25" noProof="1">
                <a:latin typeface="Arial MT"/>
                <a:cs typeface="Arial MT"/>
              </a:rPr>
              <a:t>del CV</a:t>
            </a:r>
            <a:endParaRPr lang="ca-ES" sz="1400" noProof="1">
              <a:latin typeface="Arial MT"/>
              <a:cs typeface="Arial MT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352034" y="1979494"/>
            <a:ext cx="1308100" cy="959485"/>
            <a:chOff x="5141721" y="2072385"/>
            <a:chExt cx="1308100" cy="959485"/>
          </a:xfrm>
        </p:grpSpPr>
        <p:sp>
          <p:nvSpPr>
            <p:cNvPr id="15" name="object 15"/>
            <p:cNvSpPr/>
            <p:nvPr/>
          </p:nvSpPr>
          <p:spPr>
            <a:xfrm>
              <a:off x="5148071" y="2078735"/>
              <a:ext cx="1295400" cy="946785"/>
            </a:xfrm>
            <a:custGeom>
              <a:avLst/>
              <a:gdLst/>
              <a:ahLst/>
              <a:cxnLst/>
              <a:rect l="l" t="t" r="r" b="b"/>
              <a:pathLst>
                <a:path w="1295400" h="946785">
                  <a:moveTo>
                    <a:pt x="1200785" y="0"/>
                  </a:moveTo>
                  <a:lnTo>
                    <a:pt x="94614" y="0"/>
                  </a:lnTo>
                  <a:lnTo>
                    <a:pt x="57810" y="7443"/>
                  </a:lnTo>
                  <a:lnTo>
                    <a:pt x="27733" y="27733"/>
                  </a:lnTo>
                  <a:lnTo>
                    <a:pt x="7443" y="57810"/>
                  </a:lnTo>
                  <a:lnTo>
                    <a:pt x="0" y="94614"/>
                  </a:lnTo>
                  <a:lnTo>
                    <a:pt x="0" y="851788"/>
                  </a:lnTo>
                  <a:lnTo>
                    <a:pt x="7443" y="888593"/>
                  </a:lnTo>
                  <a:lnTo>
                    <a:pt x="27733" y="918670"/>
                  </a:lnTo>
                  <a:lnTo>
                    <a:pt x="57810" y="938960"/>
                  </a:lnTo>
                  <a:lnTo>
                    <a:pt x="94614" y="946403"/>
                  </a:lnTo>
                  <a:lnTo>
                    <a:pt x="1200785" y="946403"/>
                  </a:lnTo>
                  <a:lnTo>
                    <a:pt x="1237589" y="938960"/>
                  </a:lnTo>
                  <a:lnTo>
                    <a:pt x="1267666" y="918670"/>
                  </a:lnTo>
                  <a:lnTo>
                    <a:pt x="1287956" y="888593"/>
                  </a:lnTo>
                  <a:lnTo>
                    <a:pt x="1295400" y="851788"/>
                  </a:lnTo>
                  <a:lnTo>
                    <a:pt x="1295400" y="94614"/>
                  </a:lnTo>
                  <a:lnTo>
                    <a:pt x="1287956" y="57810"/>
                  </a:lnTo>
                  <a:lnTo>
                    <a:pt x="1267666" y="27733"/>
                  </a:lnTo>
                  <a:lnTo>
                    <a:pt x="1237589" y="7443"/>
                  </a:lnTo>
                  <a:lnTo>
                    <a:pt x="1200785" y="0"/>
                  </a:lnTo>
                  <a:close/>
                </a:path>
              </a:pathLst>
            </a:custGeom>
            <a:solidFill>
              <a:srgbClr val="FFCC99">
                <a:alpha val="89802"/>
              </a:srgbClr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16" name="object 16"/>
            <p:cNvSpPr/>
            <p:nvPr/>
          </p:nvSpPr>
          <p:spPr>
            <a:xfrm>
              <a:off x="5148071" y="2078735"/>
              <a:ext cx="1295400" cy="946785"/>
            </a:xfrm>
            <a:custGeom>
              <a:avLst/>
              <a:gdLst/>
              <a:ahLst/>
              <a:cxnLst/>
              <a:rect l="l" t="t" r="r" b="b"/>
              <a:pathLst>
                <a:path w="1295400" h="946785">
                  <a:moveTo>
                    <a:pt x="0" y="94614"/>
                  </a:moveTo>
                  <a:lnTo>
                    <a:pt x="7443" y="57810"/>
                  </a:lnTo>
                  <a:lnTo>
                    <a:pt x="27733" y="27733"/>
                  </a:lnTo>
                  <a:lnTo>
                    <a:pt x="57810" y="7443"/>
                  </a:lnTo>
                  <a:lnTo>
                    <a:pt x="94614" y="0"/>
                  </a:lnTo>
                  <a:lnTo>
                    <a:pt x="1200785" y="0"/>
                  </a:lnTo>
                  <a:lnTo>
                    <a:pt x="1237589" y="7443"/>
                  </a:lnTo>
                  <a:lnTo>
                    <a:pt x="1267666" y="27733"/>
                  </a:lnTo>
                  <a:lnTo>
                    <a:pt x="1287956" y="57810"/>
                  </a:lnTo>
                  <a:lnTo>
                    <a:pt x="1295400" y="94614"/>
                  </a:lnTo>
                  <a:lnTo>
                    <a:pt x="1295400" y="851788"/>
                  </a:lnTo>
                  <a:lnTo>
                    <a:pt x="1287956" y="888593"/>
                  </a:lnTo>
                  <a:lnTo>
                    <a:pt x="1267666" y="918670"/>
                  </a:lnTo>
                  <a:lnTo>
                    <a:pt x="1237589" y="938960"/>
                  </a:lnTo>
                  <a:lnTo>
                    <a:pt x="1200785" y="946403"/>
                  </a:lnTo>
                  <a:lnTo>
                    <a:pt x="94614" y="946403"/>
                  </a:lnTo>
                  <a:lnTo>
                    <a:pt x="57810" y="938960"/>
                  </a:lnTo>
                  <a:lnTo>
                    <a:pt x="27733" y="918670"/>
                  </a:lnTo>
                  <a:lnTo>
                    <a:pt x="7443" y="888593"/>
                  </a:lnTo>
                  <a:lnTo>
                    <a:pt x="0" y="851788"/>
                  </a:lnTo>
                  <a:lnTo>
                    <a:pt x="0" y="94614"/>
                  </a:lnTo>
                  <a:close/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5485701" y="2241630"/>
            <a:ext cx="1040765" cy="4318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81610" marR="5080" indent="-169545" algn="l">
              <a:lnSpc>
                <a:spcPts val="1510"/>
              </a:lnSpc>
              <a:spcBef>
                <a:spcPts val="295"/>
              </a:spcBef>
            </a:pPr>
            <a:r>
              <a:rPr lang="ca-ES" sz="1400" noProof="1">
                <a:latin typeface="Arial MT"/>
                <a:cs typeface="Arial MT"/>
              </a:rPr>
              <a:t>Entrevistes</a:t>
            </a:r>
            <a:r>
              <a:rPr lang="ca-ES" sz="1400" spc="-70" noProof="1">
                <a:latin typeface="Arial MT"/>
                <a:cs typeface="Arial MT"/>
              </a:rPr>
              <a:t> </a:t>
            </a:r>
            <a:r>
              <a:rPr lang="ca-ES" sz="1400" spc="-50" noProof="1">
                <a:latin typeface="Arial MT"/>
                <a:cs typeface="Arial MT"/>
              </a:rPr>
              <a:t>i </a:t>
            </a:r>
            <a:r>
              <a:rPr lang="ca-ES" sz="1400" i="1" spc="-10" noProof="1">
                <a:latin typeface="Arial MT"/>
                <a:cs typeface="Arial MT"/>
              </a:rPr>
              <a:t>chatbots</a:t>
            </a:r>
            <a:endParaRPr lang="ca-ES" sz="1400" i="1" noProof="1">
              <a:latin typeface="Arial MT"/>
              <a:cs typeface="Arial MT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6871971" y="1985844"/>
            <a:ext cx="1310005" cy="959485"/>
            <a:chOff x="6653530" y="2072385"/>
            <a:chExt cx="1310005" cy="959485"/>
          </a:xfrm>
        </p:grpSpPr>
        <p:sp>
          <p:nvSpPr>
            <p:cNvPr id="19" name="object 19"/>
            <p:cNvSpPr/>
            <p:nvPr/>
          </p:nvSpPr>
          <p:spPr>
            <a:xfrm>
              <a:off x="6659880" y="2078735"/>
              <a:ext cx="1297305" cy="946785"/>
            </a:xfrm>
            <a:custGeom>
              <a:avLst/>
              <a:gdLst/>
              <a:ahLst/>
              <a:cxnLst/>
              <a:rect l="l" t="t" r="r" b="b"/>
              <a:pathLst>
                <a:path w="1297304" h="946785">
                  <a:moveTo>
                    <a:pt x="1202309" y="0"/>
                  </a:moveTo>
                  <a:lnTo>
                    <a:pt x="94615" y="0"/>
                  </a:lnTo>
                  <a:lnTo>
                    <a:pt x="57810" y="7443"/>
                  </a:lnTo>
                  <a:lnTo>
                    <a:pt x="27733" y="27733"/>
                  </a:lnTo>
                  <a:lnTo>
                    <a:pt x="7443" y="57810"/>
                  </a:lnTo>
                  <a:lnTo>
                    <a:pt x="0" y="94614"/>
                  </a:lnTo>
                  <a:lnTo>
                    <a:pt x="0" y="851788"/>
                  </a:lnTo>
                  <a:lnTo>
                    <a:pt x="7443" y="888593"/>
                  </a:lnTo>
                  <a:lnTo>
                    <a:pt x="27733" y="918670"/>
                  </a:lnTo>
                  <a:lnTo>
                    <a:pt x="57810" y="938960"/>
                  </a:lnTo>
                  <a:lnTo>
                    <a:pt x="94615" y="946403"/>
                  </a:lnTo>
                  <a:lnTo>
                    <a:pt x="1202309" y="946403"/>
                  </a:lnTo>
                  <a:lnTo>
                    <a:pt x="1239113" y="938960"/>
                  </a:lnTo>
                  <a:lnTo>
                    <a:pt x="1269190" y="918670"/>
                  </a:lnTo>
                  <a:lnTo>
                    <a:pt x="1289480" y="888593"/>
                  </a:lnTo>
                  <a:lnTo>
                    <a:pt x="1296924" y="851788"/>
                  </a:lnTo>
                  <a:lnTo>
                    <a:pt x="1296924" y="94614"/>
                  </a:lnTo>
                  <a:lnTo>
                    <a:pt x="1289480" y="57810"/>
                  </a:lnTo>
                  <a:lnTo>
                    <a:pt x="1269190" y="27733"/>
                  </a:lnTo>
                  <a:lnTo>
                    <a:pt x="1239113" y="7443"/>
                  </a:lnTo>
                  <a:lnTo>
                    <a:pt x="1202309" y="0"/>
                  </a:lnTo>
                  <a:close/>
                </a:path>
              </a:pathLst>
            </a:custGeom>
            <a:solidFill>
              <a:srgbClr val="FFCC99">
                <a:alpha val="89802"/>
              </a:srgbClr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20" name="object 20"/>
            <p:cNvSpPr/>
            <p:nvPr/>
          </p:nvSpPr>
          <p:spPr>
            <a:xfrm>
              <a:off x="6659880" y="2078735"/>
              <a:ext cx="1297305" cy="946785"/>
            </a:xfrm>
            <a:custGeom>
              <a:avLst/>
              <a:gdLst/>
              <a:ahLst/>
              <a:cxnLst/>
              <a:rect l="l" t="t" r="r" b="b"/>
              <a:pathLst>
                <a:path w="1297304" h="946785">
                  <a:moveTo>
                    <a:pt x="0" y="94614"/>
                  </a:moveTo>
                  <a:lnTo>
                    <a:pt x="7443" y="57810"/>
                  </a:lnTo>
                  <a:lnTo>
                    <a:pt x="27733" y="27733"/>
                  </a:lnTo>
                  <a:lnTo>
                    <a:pt x="57810" y="7443"/>
                  </a:lnTo>
                  <a:lnTo>
                    <a:pt x="94615" y="0"/>
                  </a:lnTo>
                  <a:lnTo>
                    <a:pt x="1202309" y="0"/>
                  </a:lnTo>
                  <a:lnTo>
                    <a:pt x="1239113" y="7443"/>
                  </a:lnTo>
                  <a:lnTo>
                    <a:pt x="1269190" y="27733"/>
                  </a:lnTo>
                  <a:lnTo>
                    <a:pt x="1289480" y="57810"/>
                  </a:lnTo>
                  <a:lnTo>
                    <a:pt x="1296924" y="94614"/>
                  </a:lnTo>
                  <a:lnTo>
                    <a:pt x="1296924" y="851788"/>
                  </a:lnTo>
                  <a:lnTo>
                    <a:pt x="1289480" y="888593"/>
                  </a:lnTo>
                  <a:lnTo>
                    <a:pt x="1269190" y="918670"/>
                  </a:lnTo>
                  <a:lnTo>
                    <a:pt x="1239113" y="938960"/>
                  </a:lnTo>
                  <a:lnTo>
                    <a:pt x="1202309" y="946403"/>
                  </a:lnTo>
                  <a:lnTo>
                    <a:pt x="94615" y="946403"/>
                  </a:lnTo>
                  <a:lnTo>
                    <a:pt x="57810" y="938960"/>
                  </a:lnTo>
                  <a:lnTo>
                    <a:pt x="27733" y="918670"/>
                  </a:lnTo>
                  <a:lnTo>
                    <a:pt x="7443" y="888593"/>
                  </a:lnTo>
                  <a:lnTo>
                    <a:pt x="0" y="851788"/>
                  </a:lnTo>
                  <a:lnTo>
                    <a:pt x="0" y="94614"/>
                  </a:lnTo>
                  <a:close/>
                </a:path>
              </a:pathLst>
            </a:custGeom>
            <a:ln w="12700">
              <a:solidFill>
                <a:srgbClr val="E26D03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018973" y="2231036"/>
            <a:ext cx="1016000" cy="4318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75260" marR="5080" indent="-163195" algn="l">
              <a:lnSpc>
                <a:spcPts val="1510"/>
              </a:lnSpc>
              <a:spcBef>
                <a:spcPts val="295"/>
              </a:spcBef>
            </a:pPr>
            <a:r>
              <a:rPr lang="ca-ES" sz="1400" spc="-10" noProof="1">
                <a:latin typeface="Arial MT"/>
                <a:cs typeface="Arial MT"/>
              </a:rPr>
              <a:t>Simuladors virtuals</a:t>
            </a:r>
            <a:endParaRPr lang="ca-ES" sz="1400" noProof="1">
              <a:latin typeface="Arial MT"/>
              <a:cs typeface="Arial MT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lang="ca-ES" b="0" noProof="1">
                <a:latin typeface="Arial MT"/>
                <a:cs typeface="Arial MT"/>
              </a:rPr>
              <a:t>©</a:t>
            </a:r>
            <a:r>
              <a:rPr lang="ca-ES" b="0" spc="35" noProof="1">
                <a:latin typeface="Arial MT"/>
                <a:cs typeface="Arial MT"/>
              </a:rPr>
              <a:t> </a:t>
            </a:r>
            <a:r>
              <a:rPr lang="ca-ES" spc="-10" noProof="1"/>
              <a:t>MACMILLAN</a:t>
            </a:r>
            <a:r>
              <a:rPr lang="ca-ES" spc="-5" noProof="1"/>
              <a:t> </a:t>
            </a:r>
            <a:r>
              <a:rPr lang="ca-ES" spc="-10" noProof="1"/>
              <a:t>Education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691639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853945" y="6485026"/>
            <a:ext cx="1187450" cy="140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ca-ES" sz="750" noProof="1">
                <a:solidFill>
                  <a:srgbClr val="7E7E7E"/>
                </a:solidFill>
                <a:latin typeface="Arial MT"/>
                <a:cs typeface="Arial MT"/>
              </a:rPr>
              <a:t>©</a:t>
            </a:r>
            <a:r>
              <a:rPr lang="ca-ES" sz="750" spc="35" noProof="1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lang="ca-ES" sz="750" b="1" spc="-10" noProof="1">
                <a:solidFill>
                  <a:srgbClr val="7E7E7E"/>
                </a:solidFill>
                <a:latin typeface="Arial"/>
                <a:cs typeface="Arial"/>
              </a:rPr>
              <a:t>MACMILLAN</a:t>
            </a:r>
            <a:r>
              <a:rPr lang="ca-ES" sz="750" b="1" spc="-5" noProof="1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lang="ca-ES" sz="750" b="1" spc="-10" noProof="1">
                <a:solidFill>
                  <a:srgbClr val="7E7E7E"/>
                </a:solidFill>
                <a:latin typeface="Arial"/>
                <a:cs typeface="Arial"/>
              </a:rPr>
              <a:t>Education</a:t>
            </a:r>
            <a:endParaRPr lang="ca-ES" sz="750" noProof="1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939178" y="1079345"/>
            <a:ext cx="6746971" cy="5526214"/>
            <a:chOff x="1914144" y="1185672"/>
            <a:chExt cx="6746971" cy="5526214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91400" y="6227063"/>
              <a:ext cx="1269715" cy="46939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14144" y="1185672"/>
              <a:ext cx="5878322" cy="5526214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5143990" y="2927023"/>
            <a:ext cx="719455" cy="473206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700" marR="5080" indent="-635" algn="ctr">
              <a:lnSpc>
                <a:spcPct val="86400"/>
              </a:lnSpc>
              <a:spcBef>
                <a:spcPts val="285"/>
              </a:spcBef>
            </a:pPr>
            <a:r>
              <a:rPr lang="ca-ES" sz="1100" b="1" spc="-10" noProof="1">
                <a:solidFill>
                  <a:srgbClr val="FFFFFF"/>
                </a:solidFill>
                <a:latin typeface="Arial"/>
                <a:cs typeface="Arial"/>
              </a:rPr>
              <a:t>Canals </a:t>
            </a:r>
            <a:r>
              <a:rPr lang="ca-ES" sz="1100" b="1" spc="-25" noProof="1">
                <a:solidFill>
                  <a:srgbClr val="FFFFFF"/>
                </a:solidFill>
                <a:latin typeface="Arial"/>
                <a:cs typeface="Arial"/>
              </a:rPr>
              <a:t>de recerca de feina</a:t>
            </a:r>
            <a:endParaRPr lang="ca-ES" sz="1100" noProof="1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32599" y="1256607"/>
            <a:ext cx="692785" cy="318677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125095" marR="5080" indent="-113030">
              <a:lnSpc>
                <a:spcPts val="1090"/>
              </a:lnSpc>
              <a:spcBef>
                <a:spcPts val="285"/>
              </a:spcBef>
            </a:pPr>
            <a:r>
              <a:rPr lang="ca-ES" sz="1050" noProof="1">
                <a:solidFill>
                  <a:srgbClr val="FFFFFF"/>
                </a:solidFill>
                <a:latin typeface="Arial MT"/>
                <a:cs typeface="Arial MT"/>
              </a:rPr>
              <a:t>Oficines</a:t>
            </a:r>
            <a:r>
              <a:rPr lang="ca-ES" sz="1050" spc="-50" noProof="1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ca-ES" sz="1050" spc="-25" noProof="1">
                <a:solidFill>
                  <a:srgbClr val="FFFFFF"/>
                </a:solidFill>
                <a:latin typeface="Arial MT"/>
                <a:cs typeface="Arial MT"/>
              </a:rPr>
              <a:t>de </a:t>
            </a:r>
            <a:r>
              <a:rPr lang="ca-ES" sz="1050" spc="-10" noProof="1">
                <a:solidFill>
                  <a:srgbClr val="FFFFFF"/>
                </a:solidFill>
                <a:latin typeface="Arial MT"/>
                <a:cs typeface="Arial MT"/>
              </a:rPr>
              <a:t>treball</a:t>
            </a:r>
            <a:endParaRPr lang="ca-ES" sz="1050" noProof="1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46088" y="1477613"/>
            <a:ext cx="660400" cy="452753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algn="ctr">
              <a:lnSpc>
                <a:spcPct val="86200"/>
              </a:lnSpc>
              <a:spcBef>
                <a:spcPts val="280"/>
              </a:spcBef>
            </a:pPr>
            <a:r>
              <a:rPr lang="ca-ES" sz="1050" spc="-10" noProof="1">
                <a:solidFill>
                  <a:srgbClr val="FFFFFF"/>
                </a:solidFill>
                <a:latin typeface="Arial MT"/>
                <a:cs typeface="Arial MT"/>
              </a:rPr>
              <a:t>Agències </a:t>
            </a:r>
            <a:r>
              <a:rPr lang="ca-ES" sz="1050" spc="-25" noProof="1">
                <a:solidFill>
                  <a:srgbClr val="FFFFFF"/>
                </a:solidFill>
                <a:latin typeface="Arial MT"/>
                <a:cs typeface="Arial MT"/>
              </a:rPr>
              <a:t>de </a:t>
            </a:r>
            <a:r>
              <a:rPr lang="ca-ES" sz="1050" spc="-10" noProof="1">
                <a:solidFill>
                  <a:srgbClr val="FFFFFF"/>
                </a:solidFill>
                <a:latin typeface="Arial MT"/>
                <a:cs typeface="Arial MT"/>
              </a:rPr>
              <a:t>col·locació</a:t>
            </a:r>
            <a:endParaRPr lang="ca-ES" sz="1050" noProof="1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24470" y="2318182"/>
            <a:ext cx="28067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ca-ES" sz="1050" spc="-25" noProof="1">
                <a:solidFill>
                  <a:srgbClr val="FFFFFF"/>
                </a:solidFill>
                <a:latin typeface="Arial MT"/>
                <a:cs typeface="Arial MT"/>
              </a:rPr>
              <a:t>ETT</a:t>
            </a:r>
            <a:endParaRPr lang="ca-ES" sz="1050" noProof="1">
              <a:latin typeface="Arial MT"/>
              <a:cs typeface="Aria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060947" y="3160776"/>
            <a:ext cx="276225" cy="352425"/>
          </a:xfrm>
          <a:custGeom>
            <a:avLst/>
            <a:gdLst/>
            <a:ahLst/>
            <a:cxnLst/>
            <a:rect l="l" t="t" r="r" b="b"/>
            <a:pathLst>
              <a:path w="276225" h="352425">
                <a:moveTo>
                  <a:pt x="170814" y="0"/>
                </a:moveTo>
                <a:lnTo>
                  <a:pt x="160781" y="70358"/>
                </a:lnTo>
                <a:lnTo>
                  <a:pt x="30352" y="51688"/>
                </a:lnTo>
                <a:lnTo>
                  <a:pt x="0" y="262763"/>
                </a:lnTo>
                <a:lnTo>
                  <a:pt x="130428" y="281559"/>
                </a:lnTo>
                <a:lnTo>
                  <a:pt x="120268" y="351916"/>
                </a:lnTo>
                <a:lnTo>
                  <a:pt x="275971" y="194690"/>
                </a:lnTo>
                <a:lnTo>
                  <a:pt x="170814" y="0"/>
                </a:lnTo>
                <a:close/>
              </a:path>
            </a:pathLst>
          </a:custGeom>
          <a:solidFill>
            <a:srgbClr val="5757D0"/>
          </a:solidFill>
        </p:spPr>
        <p:txBody>
          <a:bodyPr wrap="square" lIns="0" tIns="0" rIns="0" bIns="0" rtlCol="0"/>
          <a:lstStyle/>
          <a:p>
            <a:endParaRPr lang="ca-ES" noProof="1"/>
          </a:p>
        </p:txBody>
      </p:sp>
      <p:sp>
        <p:nvSpPr>
          <p:cNvPr id="12" name="object 12"/>
          <p:cNvSpPr txBox="1"/>
          <p:nvPr/>
        </p:nvSpPr>
        <p:spPr>
          <a:xfrm>
            <a:off x="6590281" y="3048110"/>
            <a:ext cx="1029717" cy="59170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indent="-635" algn="ctr">
              <a:lnSpc>
                <a:spcPct val="86300"/>
              </a:lnSpc>
              <a:spcBef>
                <a:spcPts val="280"/>
              </a:spcBef>
            </a:pPr>
            <a:r>
              <a:rPr lang="ca-ES" sz="1050" noProof="1">
                <a:solidFill>
                  <a:srgbClr val="FFFFFF"/>
                </a:solidFill>
                <a:latin typeface="Arial MT"/>
                <a:cs typeface="Arial MT"/>
              </a:rPr>
              <a:t>Portals</a:t>
            </a:r>
            <a:r>
              <a:rPr lang="ca-ES" sz="1050" spc="-55" noProof="1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ca-ES" sz="1050" spc="-25" noProof="1">
                <a:solidFill>
                  <a:srgbClr val="FFFFFF"/>
                </a:solidFill>
                <a:latin typeface="Arial MT"/>
                <a:cs typeface="Arial MT"/>
              </a:rPr>
              <a:t>d’ocupació </a:t>
            </a:r>
            <a:r>
              <a:rPr lang="ca-ES" sz="1050" spc="-10" noProof="1">
                <a:solidFill>
                  <a:srgbClr val="FFFFFF"/>
                </a:solidFill>
                <a:latin typeface="Arial MT"/>
                <a:cs typeface="Arial MT"/>
              </a:rPr>
              <a:t>generalistes, com Infojobs</a:t>
            </a:r>
            <a:endParaRPr lang="ca-ES" sz="1050" noProof="1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25976" y="3903955"/>
            <a:ext cx="1050053" cy="59170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065" marR="5080" indent="-635" algn="ctr">
              <a:lnSpc>
                <a:spcPct val="86200"/>
              </a:lnSpc>
              <a:spcBef>
                <a:spcPts val="280"/>
              </a:spcBef>
            </a:pPr>
            <a:r>
              <a:rPr lang="ca-ES" sz="1050" noProof="1">
                <a:solidFill>
                  <a:srgbClr val="FFFFFF"/>
                </a:solidFill>
                <a:latin typeface="Arial MT"/>
                <a:cs typeface="Arial MT"/>
              </a:rPr>
              <a:t>Portals</a:t>
            </a:r>
            <a:r>
              <a:rPr lang="ca-ES" sz="1050" spc="-50" noProof="1">
                <a:solidFill>
                  <a:srgbClr val="FFFFFF"/>
                </a:solidFill>
                <a:latin typeface="Arial MT"/>
                <a:cs typeface="Arial MT"/>
              </a:rPr>
              <a:t> d</a:t>
            </a:r>
            <a:r>
              <a:rPr lang="ca-ES" sz="1050" spc="-25" noProof="1">
                <a:solidFill>
                  <a:srgbClr val="FFFFFF"/>
                </a:solidFill>
                <a:latin typeface="Arial MT"/>
                <a:cs typeface="Arial MT"/>
              </a:rPr>
              <a:t>’ocupació</a:t>
            </a:r>
            <a:r>
              <a:rPr lang="ca-ES" sz="1050" spc="-10" noProof="1">
                <a:solidFill>
                  <a:srgbClr val="FFFFFF"/>
                </a:solidFill>
                <a:latin typeface="Arial MT"/>
                <a:cs typeface="Arial MT"/>
              </a:rPr>
              <a:t> especialitzats, com</a:t>
            </a:r>
            <a:r>
              <a:rPr lang="ca-ES" sz="1050" spc="-15" noProof="1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ca-ES" sz="1050" spc="-10" noProof="1">
                <a:solidFill>
                  <a:srgbClr val="FFFFFF"/>
                </a:solidFill>
                <a:latin typeface="Arial MT"/>
                <a:cs typeface="Arial MT"/>
              </a:rPr>
              <a:t>Turijobs</a:t>
            </a:r>
            <a:endParaRPr lang="ca-ES" sz="1050" noProof="1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656834" y="4465918"/>
            <a:ext cx="719454" cy="60198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algn="ctr">
              <a:lnSpc>
                <a:spcPct val="86400"/>
              </a:lnSpc>
              <a:spcBef>
                <a:spcPts val="280"/>
              </a:spcBef>
            </a:pPr>
            <a:r>
              <a:rPr lang="ca-ES" sz="1050" spc="-10" noProof="1">
                <a:solidFill>
                  <a:srgbClr val="FFFFFF"/>
                </a:solidFill>
                <a:latin typeface="Arial MT"/>
                <a:cs typeface="Arial MT"/>
              </a:rPr>
              <a:t>Pàgines </a:t>
            </a:r>
            <a:r>
              <a:rPr lang="ca-ES" sz="1050" noProof="1">
                <a:solidFill>
                  <a:srgbClr val="FFFFFF"/>
                </a:solidFill>
                <a:latin typeface="Arial MT"/>
                <a:cs typeface="Arial MT"/>
              </a:rPr>
              <a:t>web</a:t>
            </a:r>
            <a:r>
              <a:rPr lang="ca-ES" sz="1050" spc="-35" noProof="1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ca-ES" sz="1050" spc="-25" noProof="1">
                <a:solidFill>
                  <a:srgbClr val="FFFFFF"/>
                </a:solidFill>
                <a:latin typeface="Arial MT"/>
                <a:cs typeface="Arial MT"/>
              </a:rPr>
              <a:t>d'</a:t>
            </a:r>
            <a:r>
              <a:rPr lang="ca-ES" sz="1050" spc="-10" noProof="1">
                <a:solidFill>
                  <a:srgbClr val="FFFFFF"/>
                </a:solidFill>
                <a:latin typeface="Arial MT"/>
                <a:cs typeface="Arial MT"/>
              </a:rPr>
              <a:t>empreses </a:t>
            </a:r>
            <a:r>
              <a:rPr lang="ca-ES" sz="1050" spc="-20" noProof="1">
                <a:solidFill>
                  <a:srgbClr val="FFFFFF"/>
                </a:solidFill>
                <a:latin typeface="Arial MT"/>
                <a:cs typeface="Arial MT"/>
              </a:rPr>
              <a:t>diana</a:t>
            </a:r>
            <a:endParaRPr lang="ca-ES" sz="1050" noProof="1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527178" y="4347730"/>
            <a:ext cx="825500" cy="59170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indent="-3175" algn="ctr">
              <a:lnSpc>
                <a:spcPct val="86200"/>
              </a:lnSpc>
              <a:spcBef>
                <a:spcPts val="280"/>
              </a:spcBef>
            </a:pPr>
            <a:r>
              <a:rPr lang="ca-ES" sz="1050" spc="-10" noProof="1">
                <a:solidFill>
                  <a:srgbClr val="FFFFFF"/>
                </a:solidFill>
                <a:latin typeface="Arial MT"/>
                <a:cs typeface="Arial MT"/>
              </a:rPr>
              <a:t>Xarxes socials professionals, com</a:t>
            </a:r>
            <a:r>
              <a:rPr lang="ca-ES" sz="1050" spc="-15" noProof="1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ca-ES" sz="1050" spc="-10" noProof="1">
                <a:solidFill>
                  <a:srgbClr val="FFFFFF"/>
                </a:solidFill>
                <a:latin typeface="Arial MT"/>
                <a:cs typeface="Arial MT"/>
              </a:rPr>
              <a:t>LinkedIn</a:t>
            </a:r>
            <a:endParaRPr lang="ca-ES" sz="1050" noProof="1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777613" y="4015774"/>
            <a:ext cx="684404" cy="318676"/>
          </a:xfrm>
          <a:prstGeom prst="rect">
            <a:avLst/>
          </a:prstGeom>
        </p:spPr>
        <p:txBody>
          <a:bodyPr vert="horz" wrap="square" lIns="0" tIns="36194" rIns="0" bIns="0" rtlCol="0">
            <a:spAutoFit/>
          </a:bodyPr>
          <a:lstStyle/>
          <a:p>
            <a:pPr marL="12700" marR="5080" indent="71120">
              <a:lnSpc>
                <a:spcPts val="1090"/>
              </a:lnSpc>
              <a:spcBef>
                <a:spcPts val="284"/>
              </a:spcBef>
            </a:pPr>
            <a:r>
              <a:rPr lang="ca-ES" sz="1050" spc="-40" noProof="1">
                <a:solidFill>
                  <a:srgbClr val="FFFFFF"/>
                </a:solidFill>
                <a:latin typeface="Arial MT"/>
                <a:cs typeface="Arial MT"/>
              </a:rPr>
              <a:t>Xarxes </a:t>
            </a:r>
            <a:r>
              <a:rPr lang="ca-ES" sz="1050" spc="-25" noProof="1">
                <a:solidFill>
                  <a:srgbClr val="FFFFFF"/>
                </a:solidFill>
                <a:latin typeface="Arial MT"/>
                <a:cs typeface="Arial MT"/>
              </a:rPr>
              <a:t>de </a:t>
            </a:r>
            <a:r>
              <a:rPr lang="ca-ES" sz="1050" spc="-10" noProof="1">
                <a:solidFill>
                  <a:srgbClr val="FFFFFF"/>
                </a:solidFill>
                <a:latin typeface="Arial MT"/>
                <a:cs typeface="Arial MT"/>
              </a:rPr>
              <a:t>contactes</a:t>
            </a:r>
            <a:endParaRPr lang="ca-ES" sz="1050" noProof="1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420490" y="3078983"/>
            <a:ext cx="764540" cy="452753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indent="76200" algn="just">
              <a:lnSpc>
                <a:spcPct val="86200"/>
              </a:lnSpc>
              <a:spcBef>
                <a:spcPts val="280"/>
              </a:spcBef>
            </a:pPr>
            <a:r>
              <a:rPr lang="ca-ES" sz="1050" noProof="1">
                <a:solidFill>
                  <a:srgbClr val="FFFFFF"/>
                </a:solidFill>
                <a:latin typeface="Arial MT"/>
                <a:cs typeface="Arial MT"/>
              </a:rPr>
              <a:t>Borses</a:t>
            </a:r>
            <a:r>
              <a:rPr lang="ca-ES" sz="1050" spc="-40" noProof="1">
                <a:solidFill>
                  <a:srgbClr val="FFFFFF"/>
                </a:solidFill>
                <a:latin typeface="Arial MT"/>
                <a:cs typeface="Arial MT"/>
              </a:rPr>
              <a:t>     </a:t>
            </a:r>
            <a:r>
              <a:rPr lang="ca-ES" sz="1050" spc="-25" noProof="1">
                <a:solidFill>
                  <a:srgbClr val="FFFFFF"/>
                </a:solidFill>
                <a:latin typeface="Arial MT"/>
                <a:cs typeface="Arial MT"/>
              </a:rPr>
              <a:t>de treball</a:t>
            </a:r>
            <a:r>
              <a:rPr lang="ca-ES" sz="1050" spc="-60" noProof="1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ca-ES" sz="1050" spc="-25" noProof="1">
                <a:solidFill>
                  <a:srgbClr val="FFFFFF"/>
                </a:solidFill>
                <a:latin typeface="Arial MT"/>
                <a:cs typeface="Arial MT"/>
              </a:rPr>
              <a:t>d'</a:t>
            </a:r>
            <a:r>
              <a:rPr lang="ca-ES" sz="1050" spc="-10" noProof="1">
                <a:solidFill>
                  <a:srgbClr val="FFFFFF"/>
                </a:solidFill>
                <a:latin typeface="Arial MT"/>
                <a:cs typeface="Arial MT"/>
              </a:rPr>
              <a:t>institucions</a:t>
            </a:r>
            <a:endParaRPr lang="ca-ES" sz="1050" noProof="1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87978" y="2318182"/>
            <a:ext cx="100076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ca-ES" sz="1050" spc="-10" noProof="1">
                <a:solidFill>
                  <a:srgbClr val="FFFFFF"/>
                </a:solidFill>
                <a:latin typeface="Arial MT"/>
                <a:cs typeface="Arial MT"/>
              </a:rPr>
              <a:t>Autocandidatura</a:t>
            </a:r>
            <a:endParaRPr lang="ca-ES" sz="1050" noProof="1">
              <a:latin typeface="Arial MT"/>
              <a:cs typeface="Arial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286503" y="1677610"/>
            <a:ext cx="578485" cy="17504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ca-ES" sz="1050" spc="-10" noProof="1">
                <a:solidFill>
                  <a:srgbClr val="FFFFFF"/>
                </a:solidFill>
                <a:latin typeface="Arial MT"/>
                <a:cs typeface="Arial MT"/>
              </a:rPr>
              <a:t>Anuncis</a:t>
            </a:r>
            <a:endParaRPr lang="ca-ES" sz="1050" noProof="1">
              <a:latin typeface="Arial MT"/>
              <a:cs typeface="Arial MT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2286126" y="436829"/>
            <a:ext cx="596773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Els</a:t>
            </a:r>
            <a:r>
              <a:rPr lang="ca-ES" spc="-50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canals</a:t>
            </a:r>
            <a:r>
              <a:rPr lang="ca-ES" spc="-70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de</a:t>
            </a:r>
            <a:r>
              <a:rPr lang="ca-ES" spc="-45" noProof="1">
                <a:solidFill>
                  <a:schemeClr val="accent6">
                    <a:lumMod val="75000"/>
                  </a:schemeClr>
                </a:solidFill>
              </a:rPr>
              <a:t> recerca</a:t>
            </a:r>
            <a:r>
              <a:rPr lang="ca-ES" spc="-20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de</a:t>
            </a:r>
            <a:r>
              <a:rPr lang="ca-ES" spc="-50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spc="-10" noProof="1">
                <a:solidFill>
                  <a:schemeClr val="accent6">
                    <a:lumMod val="75000"/>
                  </a:schemeClr>
                </a:solidFill>
              </a:rPr>
              <a:t>feina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8253856" y="98196"/>
            <a:ext cx="67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a-ES" sz="1200" b="1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Unitat</a:t>
            </a:r>
            <a:r>
              <a:rPr lang="ca-ES" sz="1200" b="1" spc="-45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ca-ES" sz="1200" b="1" spc="-50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1</a:t>
            </a:r>
            <a:endParaRPr lang="ca-ES" sz="1200" noProof="1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59345" y="4914595"/>
            <a:ext cx="1239520" cy="43180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 indent="39370">
              <a:lnSpc>
                <a:spcPts val="1510"/>
              </a:lnSpc>
              <a:spcBef>
                <a:spcPts val="295"/>
              </a:spcBef>
            </a:pP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Canals</a:t>
            </a:r>
            <a:r>
              <a:rPr lang="ca-ES" sz="1400" b="1" spc="-4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lang="ca-ES" sz="1400" b="1" spc="-25" noProof="1">
                <a:solidFill>
                  <a:srgbClr val="FFFFFF"/>
                </a:solidFill>
                <a:latin typeface="Arial"/>
                <a:cs typeface="Arial"/>
              </a:rPr>
              <a:t> el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sector</a:t>
            </a:r>
            <a:r>
              <a:rPr lang="ca-ES" sz="1400" b="1" spc="-5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spc="-10" noProof="1">
                <a:solidFill>
                  <a:srgbClr val="FFFFFF"/>
                </a:solidFill>
                <a:latin typeface="Arial"/>
                <a:cs typeface="Arial"/>
              </a:rPr>
              <a:t>públic</a:t>
            </a:r>
            <a:endParaRPr lang="ca-ES" sz="1400" noProof="1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069505" y="1169670"/>
            <a:ext cx="1248410" cy="43243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6515">
              <a:lnSpc>
                <a:spcPts val="1595"/>
              </a:lnSpc>
              <a:spcBef>
                <a:spcPts val="105"/>
              </a:spcBef>
            </a:pP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Canals</a:t>
            </a:r>
            <a:r>
              <a:rPr lang="ca-ES" sz="1400" b="1" spc="-4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en</a:t>
            </a:r>
            <a:r>
              <a:rPr lang="ca-ES" sz="1400" b="1" spc="-1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spc="-25" noProof="1">
                <a:solidFill>
                  <a:srgbClr val="FFFFFF"/>
                </a:solidFill>
                <a:latin typeface="Arial"/>
                <a:cs typeface="Arial"/>
              </a:rPr>
              <a:t>el</a:t>
            </a:r>
            <a:endParaRPr lang="ca-ES" sz="1400" noProof="1">
              <a:latin typeface="Arial"/>
              <a:cs typeface="Arial"/>
            </a:endParaRPr>
          </a:p>
          <a:p>
            <a:pPr marL="12700">
              <a:lnSpc>
                <a:spcPts val="1595"/>
              </a:lnSpc>
            </a:pP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sector</a:t>
            </a:r>
            <a:r>
              <a:rPr lang="ca-ES" sz="1400" b="1" spc="-5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spc="-10" noProof="1">
                <a:solidFill>
                  <a:srgbClr val="FFFFFF"/>
                </a:solidFill>
                <a:latin typeface="Arial"/>
                <a:cs typeface="Arial"/>
              </a:rPr>
              <a:t>privat</a:t>
            </a:r>
            <a:endParaRPr lang="ca-ES" sz="1400" noProof="1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651362" y="5248560"/>
            <a:ext cx="3553460" cy="1250982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94945" marR="615950" indent="-182880">
              <a:lnSpc>
                <a:spcPts val="1560"/>
              </a:lnSpc>
              <a:spcBef>
                <a:spcPts val="254"/>
              </a:spcBef>
              <a:buFont typeface="Symbol"/>
              <a:buChar char=""/>
              <a:tabLst>
                <a:tab pos="194945" algn="l"/>
              </a:tabLst>
            </a:pPr>
            <a:r>
              <a:rPr lang="ca-ES" sz="1400" noProof="1">
                <a:latin typeface="Arial MT"/>
                <a:cs typeface="Arial MT"/>
              </a:rPr>
              <a:t>Portal</a:t>
            </a:r>
            <a:r>
              <a:rPr lang="ca-ES" sz="1400" spc="-4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d’Ocupació</a:t>
            </a:r>
            <a:r>
              <a:rPr lang="ca-ES" sz="1400" spc="-25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Públic</a:t>
            </a:r>
            <a:r>
              <a:rPr lang="ca-ES" sz="1400" spc="-3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de</a:t>
            </a:r>
            <a:r>
              <a:rPr lang="ca-ES" sz="1400" spc="-25" noProof="1">
                <a:latin typeface="Arial MT"/>
                <a:cs typeface="Arial MT"/>
              </a:rPr>
              <a:t> l’</a:t>
            </a:r>
            <a:r>
              <a:rPr lang="ca-ES" sz="1400" noProof="1">
                <a:latin typeface="Arial MT"/>
                <a:cs typeface="Arial MT"/>
              </a:rPr>
              <a:t>Administració</a:t>
            </a:r>
            <a:r>
              <a:rPr lang="ca-ES" sz="1400" spc="-7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General</a:t>
            </a:r>
            <a:r>
              <a:rPr lang="ca-ES" sz="1400" spc="-6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de l</a:t>
            </a:r>
            <a:r>
              <a:rPr lang="ca-ES" sz="1400" spc="-40" noProof="1">
                <a:latin typeface="Arial MT"/>
                <a:cs typeface="Arial MT"/>
              </a:rPr>
              <a:t>'</a:t>
            </a:r>
            <a:r>
              <a:rPr lang="ca-ES" sz="1400" spc="-10" noProof="1">
                <a:latin typeface="Arial MT"/>
                <a:cs typeface="Arial MT"/>
              </a:rPr>
              <a:t>Estat</a:t>
            </a:r>
            <a:endParaRPr lang="ca-ES" sz="1400" noProof="1">
              <a:latin typeface="Arial MT"/>
              <a:cs typeface="Arial MT"/>
            </a:endParaRPr>
          </a:p>
          <a:p>
            <a:pPr marL="194945" indent="-182245">
              <a:lnSpc>
                <a:spcPts val="1470"/>
              </a:lnSpc>
              <a:buFont typeface="Symbol"/>
              <a:buChar char=""/>
              <a:tabLst>
                <a:tab pos="194945" algn="l"/>
              </a:tabLst>
            </a:pPr>
            <a:r>
              <a:rPr lang="ca-ES" sz="1400" spc="-25" noProof="1">
                <a:latin typeface="Arial MT"/>
                <a:cs typeface="Arial MT"/>
              </a:rPr>
              <a:t>BOE</a:t>
            </a:r>
            <a:endParaRPr lang="ca-ES" sz="1400" noProof="1">
              <a:latin typeface="Arial MT"/>
              <a:cs typeface="Arial MT"/>
            </a:endParaRPr>
          </a:p>
          <a:p>
            <a:pPr marL="194945" indent="-182245">
              <a:lnSpc>
                <a:spcPts val="1565"/>
              </a:lnSpc>
              <a:buFont typeface="Symbol"/>
              <a:buChar char=""/>
              <a:tabLst>
                <a:tab pos="194945" algn="l"/>
              </a:tabLst>
            </a:pPr>
            <a:r>
              <a:rPr lang="ca-ES" sz="1400" noProof="1">
                <a:latin typeface="Arial MT"/>
                <a:cs typeface="Arial MT"/>
              </a:rPr>
              <a:t>Butlletins</a:t>
            </a:r>
            <a:r>
              <a:rPr lang="ca-ES" sz="1400" spc="-4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oficials</a:t>
            </a:r>
            <a:r>
              <a:rPr lang="ca-ES" sz="1400" spc="-3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de</a:t>
            </a:r>
            <a:r>
              <a:rPr lang="ca-ES" sz="1400" spc="-20" noProof="1">
                <a:latin typeface="Arial MT"/>
                <a:cs typeface="Arial MT"/>
              </a:rPr>
              <a:t> comunitats autònomes</a:t>
            </a:r>
            <a:endParaRPr lang="ca-ES" sz="1400" noProof="1">
              <a:latin typeface="Arial MT"/>
              <a:cs typeface="Arial MT"/>
            </a:endParaRPr>
          </a:p>
          <a:p>
            <a:pPr marL="194945" indent="-182245">
              <a:lnSpc>
                <a:spcPts val="1565"/>
              </a:lnSpc>
              <a:buFont typeface="Symbol"/>
              <a:buChar char=""/>
              <a:tabLst>
                <a:tab pos="194945" algn="l"/>
              </a:tabLst>
            </a:pPr>
            <a:r>
              <a:rPr lang="ca-ES" sz="1400" noProof="1">
                <a:latin typeface="Arial MT"/>
                <a:cs typeface="Arial MT"/>
              </a:rPr>
              <a:t>Webs</a:t>
            </a:r>
            <a:r>
              <a:rPr lang="ca-ES" sz="1400" spc="-60" noProof="1">
                <a:latin typeface="Arial MT"/>
                <a:cs typeface="Arial MT"/>
              </a:rPr>
              <a:t> </a:t>
            </a:r>
            <a:r>
              <a:rPr lang="ca-ES" sz="1400" spc="-20" noProof="1">
                <a:latin typeface="Arial MT"/>
                <a:cs typeface="Arial MT"/>
              </a:rPr>
              <a:t>de comunitats autònomes</a:t>
            </a:r>
            <a:endParaRPr lang="ca-ES" sz="1400" noProof="1">
              <a:latin typeface="Arial MT"/>
              <a:cs typeface="Arial MT"/>
            </a:endParaRPr>
          </a:p>
          <a:p>
            <a:pPr marL="194945" indent="-182245">
              <a:lnSpc>
                <a:spcPts val="1620"/>
              </a:lnSpc>
              <a:buFont typeface="Symbol"/>
              <a:buChar char=""/>
              <a:tabLst>
                <a:tab pos="194945" algn="l"/>
              </a:tabLst>
            </a:pPr>
            <a:r>
              <a:rPr lang="ca-ES" sz="1400" noProof="1">
                <a:latin typeface="Arial MT"/>
                <a:cs typeface="Arial MT"/>
              </a:rPr>
              <a:t>Acadèmies</a:t>
            </a:r>
            <a:r>
              <a:rPr lang="ca-ES" sz="1400" spc="-45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de</a:t>
            </a:r>
            <a:r>
              <a:rPr lang="ca-ES" sz="1400" spc="-25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preparació d’</a:t>
            </a:r>
            <a:r>
              <a:rPr lang="ca-ES" sz="1400" spc="-10" noProof="1">
                <a:latin typeface="Arial MT"/>
                <a:cs typeface="Arial MT"/>
              </a:rPr>
              <a:t>oposicions</a:t>
            </a:r>
            <a:endParaRPr lang="ca-ES" sz="1400" noProof="1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05800" y="76200"/>
            <a:ext cx="67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a-ES" sz="1200" b="1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Unitat</a:t>
            </a:r>
            <a:r>
              <a:rPr lang="ca-ES" sz="1200" b="1" spc="-45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ca-ES" sz="1200" b="1" spc="-50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1</a:t>
            </a:r>
            <a:endParaRPr lang="ca-ES" sz="1200" noProof="1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lang="ca-ES" b="0" noProof="1">
                <a:latin typeface="Arial MT"/>
                <a:cs typeface="Arial MT"/>
              </a:rPr>
              <a:t>©</a:t>
            </a:r>
            <a:r>
              <a:rPr lang="ca-ES" b="0" spc="35" noProof="1">
                <a:latin typeface="Arial MT"/>
                <a:cs typeface="Arial MT"/>
              </a:rPr>
              <a:t> </a:t>
            </a:r>
            <a:r>
              <a:rPr lang="ca-ES" spc="-10" noProof="1"/>
              <a:t>MACMILLAN</a:t>
            </a:r>
            <a:r>
              <a:rPr lang="ca-ES" spc="-5" noProof="1"/>
              <a:t> </a:t>
            </a:r>
            <a:r>
              <a:rPr lang="ca-ES" spc="-10" noProof="1"/>
              <a:t>Education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30601" y="388505"/>
            <a:ext cx="56540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94130">
              <a:lnSpc>
                <a:spcPct val="100000"/>
              </a:lnSpc>
              <a:spcBef>
                <a:spcPts val="105"/>
              </a:spcBef>
            </a:pP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El</a:t>
            </a:r>
            <a:r>
              <a:rPr lang="ca-ES" spc="-60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i="1" noProof="1">
                <a:solidFill>
                  <a:schemeClr val="accent6">
                    <a:lumMod val="75000"/>
                  </a:schemeClr>
                </a:solidFill>
              </a:rPr>
              <a:t>curriculum</a:t>
            </a:r>
            <a:r>
              <a:rPr lang="ca-ES" i="1" spc="-40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i="1" spc="-20" noProof="1">
                <a:solidFill>
                  <a:schemeClr val="accent6">
                    <a:lumMod val="75000"/>
                  </a:schemeClr>
                </a:solidFill>
              </a:rPr>
              <a:t>vitae</a:t>
            </a: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7080207"/>
              </p:ext>
            </p:extLst>
          </p:nvPr>
        </p:nvGraphicFramePr>
        <p:xfrm>
          <a:off x="1901316" y="1773414"/>
          <a:ext cx="6912609" cy="4347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12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940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lang="ca-ES" sz="1400" b="1" noProof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Tipus</a:t>
                      </a:r>
                      <a:r>
                        <a:rPr lang="ca-ES" sz="1400" b="1" spc="-60" noProof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ca-ES" sz="1400" b="1" noProof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lang="ca-ES" sz="1400" b="1" spc="-60" noProof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ca-ES" sz="1400" b="1" noProof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currículum</a:t>
                      </a:r>
                      <a:r>
                        <a:rPr lang="ca-ES" sz="1400" b="1" spc="-65" noProof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endParaRPr lang="ca-ES" sz="1400" noProof="1">
                        <a:latin typeface="Arial"/>
                        <a:cs typeface="Arial"/>
                      </a:endParaRP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7925">
                <a:tc>
                  <a:txBody>
                    <a:bodyPr/>
                    <a:lstStyle/>
                    <a:p>
                      <a:pPr marL="247650" marR="80010" indent="-156210" algn="just">
                        <a:lnSpc>
                          <a:spcPct val="100000"/>
                        </a:lnSpc>
                        <a:spcBef>
                          <a:spcPts val="320"/>
                        </a:spcBef>
                        <a:buFont typeface="Arial MT"/>
                        <a:buChar char="–"/>
                        <a:tabLst>
                          <a:tab pos="274320" algn="l"/>
                        </a:tabLst>
                      </a:pPr>
                      <a:r>
                        <a:rPr lang="ca-ES" sz="1400" b="1" noProof="1">
                          <a:latin typeface="Arial MT"/>
                          <a:cs typeface="Arial MT"/>
                        </a:rPr>
                        <a:t>Cronològic: </a:t>
                      </a:r>
                      <a:r>
                        <a:rPr lang="ca-ES" sz="1400" noProof="1">
                          <a:latin typeface="Arial MT"/>
                          <a:cs typeface="Arial MT"/>
                        </a:rPr>
                        <a:t>presenta la informació de manera ordenada, acabant per allò més recent, i permet observar l’evolució de la persona. No és apropiat per a candidats o candidates amb períodes d’inactivitat formativa o laboral o bé amb molts canvis en la seva trajectòria</a:t>
                      </a:r>
                      <a:r>
                        <a:rPr lang="ca-ES" sz="1400" spc="-10" noProof="1">
                          <a:latin typeface="Arial MT"/>
                          <a:cs typeface="Arial MT"/>
                        </a:rPr>
                        <a:t>.</a:t>
                      </a:r>
                      <a:endParaRPr lang="ca-ES" sz="1400" noProof="1">
                        <a:latin typeface="Arial MT"/>
                        <a:cs typeface="Arial MT"/>
                      </a:endParaRPr>
                    </a:p>
                    <a:p>
                      <a:pPr marL="241300" marR="81280" indent="-149860" algn="just">
                        <a:lnSpc>
                          <a:spcPct val="100000"/>
                        </a:lnSpc>
                        <a:buFont typeface="Arial MT"/>
                        <a:buChar char="–"/>
                        <a:tabLst>
                          <a:tab pos="274320" algn="l"/>
                        </a:tabLst>
                      </a:pPr>
                      <a:r>
                        <a:rPr lang="ca-ES" sz="1400" b="1" spc="-10" noProof="1">
                          <a:latin typeface="Arial"/>
                          <a:cs typeface="Arial"/>
                        </a:rPr>
                        <a:t>Cronològic invers: </a:t>
                      </a:r>
                      <a:r>
                        <a:rPr lang="ca-ES" sz="1400" b="0" spc="-10" noProof="1">
                          <a:latin typeface="Arial"/>
                          <a:cs typeface="Arial"/>
                        </a:rPr>
                        <a:t>en aquest cas, a diferència de l’anterior, la informació comença per les experiències més recents, que solen ser les que interessen més a les empreses</a:t>
                      </a:r>
                      <a:r>
                        <a:rPr lang="ca-ES" sz="1400" b="0" spc="-10" noProof="1">
                          <a:latin typeface="Arial MT"/>
                          <a:cs typeface="Arial MT"/>
                        </a:rPr>
                        <a:t>.</a:t>
                      </a:r>
                      <a:endParaRPr lang="ca-ES" sz="1400" b="0" noProof="1">
                        <a:latin typeface="Arial MT"/>
                        <a:cs typeface="Arial MT"/>
                      </a:endParaRPr>
                    </a:p>
                    <a:p>
                      <a:pPr marL="247650" marR="81915" indent="-156210" algn="just">
                        <a:lnSpc>
                          <a:spcPct val="100000"/>
                        </a:lnSpc>
                        <a:buFont typeface="Arial MT"/>
                        <a:buChar char="–"/>
                        <a:tabLst>
                          <a:tab pos="274320" algn="l"/>
                        </a:tabLst>
                      </a:pPr>
                      <a:r>
                        <a:rPr lang="ca-ES" sz="1400" b="1" noProof="1">
                          <a:latin typeface="Arial"/>
                          <a:cs typeface="Arial"/>
                        </a:rPr>
                        <a:t>Funcional o per àrees: </a:t>
                      </a:r>
                      <a:r>
                        <a:rPr lang="ca-ES" sz="1400" b="0" noProof="1">
                          <a:latin typeface="Arial"/>
                          <a:cs typeface="Arial"/>
                        </a:rPr>
                        <a:t>s’agrupa la informació per àmbits determinats. És el format triat per a perfils amb períodes d’inactivitat i temporalitat</a:t>
                      </a:r>
                      <a:r>
                        <a:rPr lang="ca-ES" sz="1400" b="0" spc="-10" noProof="1">
                          <a:latin typeface="Arial MT"/>
                          <a:cs typeface="Arial MT"/>
                        </a:rPr>
                        <a:t>.</a:t>
                      </a:r>
                      <a:endParaRPr lang="ca-ES" sz="1400" b="0" noProof="1">
                        <a:latin typeface="Arial MT"/>
                        <a:cs typeface="Arial MT"/>
                      </a:endParaRPr>
                    </a:p>
                    <a:p>
                      <a:pPr marL="300990" indent="-209550" algn="just">
                        <a:lnSpc>
                          <a:spcPct val="100000"/>
                        </a:lnSpc>
                        <a:buFont typeface="Arial MT"/>
                        <a:buChar char="–"/>
                        <a:tabLst>
                          <a:tab pos="300990" algn="l"/>
                        </a:tabLst>
                      </a:pPr>
                      <a:r>
                        <a:rPr lang="ca-ES" sz="1400" b="1" noProof="1">
                          <a:latin typeface="Arial"/>
                          <a:cs typeface="Arial"/>
                        </a:rPr>
                        <a:t>Creatiu: </a:t>
                      </a:r>
                      <a:r>
                        <a:rPr lang="ca-ES" sz="1400" b="0" noProof="1">
                          <a:latin typeface="Arial"/>
                          <a:cs typeface="Arial"/>
                        </a:rPr>
                        <a:t>amb aquesta opció de format es poden ressaltar les habilitats o competències que requereix el lloc.</a:t>
                      </a:r>
                      <a:endParaRPr lang="ca-ES" sz="1400" b="0" noProof="1">
                        <a:latin typeface="Arial MT"/>
                        <a:cs typeface="Arial MT"/>
                      </a:endParaRPr>
                    </a:p>
                    <a:p>
                      <a:pPr marL="274320" marR="80645" indent="-182880" algn="just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Arial MT"/>
                        <a:buChar char="–"/>
                        <a:tabLst>
                          <a:tab pos="274320" algn="l"/>
                          <a:tab pos="337185" algn="l"/>
                        </a:tabLst>
                      </a:pPr>
                      <a:r>
                        <a:rPr lang="ca-ES" sz="1400" noProof="1">
                          <a:latin typeface="Arial"/>
                          <a:cs typeface="Arial"/>
                        </a:rPr>
                        <a:t>	</a:t>
                      </a:r>
                      <a:r>
                        <a:rPr lang="ca-ES" sz="1400" b="1" noProof="1">
                          <a:latin typeface="Arial"/>
                          <a:cs typeface="Arial"/>
                        </a:rPr>
                        <a:t>Videocurrículum:</a:t>
                      </a:r>
                      <a:r>
                        <a:rPr lang="ca-ES" sz="1400" b="1" spc="155" noProof="1">
                          <a:latin typeface="Arial"/>
                          <a:cs typeface="Arial"/>
                        </a:rPr>
                        <a:t>  </a:t>
                      </a:r>
                      <a:r>
                        <a:rPr lang="ca-ES" sz="1400" noProof="1">
                          <a:latin typeface="Arial MT"/>
                          <a:cs typeface="Arial MT"/>
                        </a:rPr>
                        <a:t>és una presentació audiovisual resumida que permet desplegar en viu les habilitats de comunicació del candidat o candidata. Cal explicar la pròpia història amb un bon guió</a:t>
                      </a:r>
                      <a:r>
                        <a:rPr lang="ca-ES" sz="1400" spc="-10" noProof="1">
                          <a:latin typeface="Arial MT"/>
                          <a:cs typeface="Arial MT"/>
                        </a:rPr>
                        <a:t>.</a:t>
                      </a:r>
                      <a:endParaRPr lang="ca-ES" sz="1400" noProof="1">
                        <a:latin typeface="Arial MT"/>
                        <a:cs typeface="Arial MT"/>
                      </a:endParaRPr>
                    </a:p>
                    <a:p>
                      <a:pPr marL="270510" marR="81280" indent="-179070" algn="just">
                        <a:lnSpc>
                          <a:spcPct val="100000"/>
                        </a:lnSpc>
                        <a:buFont typeface="Arial MT"/>
                        <a:buChar char="–"/>
                        <a:tabLst>
                          <a:tab pos="274320" algn="l"/>
                        </a:tabLst>
                      </a:pPr>
                      <a:r>
                        <a:rPr lang="ca-ES" sz="1400" b="1" noProof="1">
                          <a:latin typeface="Arial"/>
                          <a:cs typeface="Arial"/>
                        </a:rPr>
                        <a:t>CV</a:t>
                      </a:r>
                      <a:r>
                        <a:rPr lang="ca-ES" sz="1400" b="1" spc="204" noProof="1">
                          <a:latin typeface="Arial"/>
                          <a:cs typeface="Arial"/>
                        </a:rPr>
                        <a:t> </a:t>
                      </a:r>
                      <a:r>
                        <a:rPr lang="ca-ES" sz="1400" b="1" noProof="1">
                          <a:latin typeface="Arial"/>
                          <a:cs typeface="Arial"/>
                        </a:rPr>
                        <a:t>Europass:</a:t>
                      </a:r>
                      <a:r>
                        <a:rPr lang="ca-ES" sz="1400" b="1" spc="180" noProof="1">
                          <a:latin typeface="Arial"/>
                          <a:cs typeface="Arial"/>
                        </a:rPr>
                        <a:t> </a:t>
                      </a:r>
                      <a:r>
                        <a:rPr lang="ca-ES" sz="1400" noProof="1">
                          <a:latin typeface="Arial MT"/>
                          <a:cs typeface="Arial MT"/>
                        </a:rPr>
                        <a:t>és un format estandarditzat de currículum amb l’objectiu de facilitar la recerca de feina a Europa a través d’organismes oficials. No és aconsellable per a la recerca directa a Espanya pel seu format rígid i la seva extensió</a:t>
                      </a:r>
                      <a:r>
                        <a:rPr lang="ca-ES" sz="1400" spc="-10" noProof="1">
                          <a:latin typeface="Arial MT"/>
                          <a:cs typeface="Arial MT"/>
                        </a:rPr>
                        <a:t>.</a:t>
                      </a:r>
                      <a:endParaRPr lang="ca-ES" sz="1400" noProof="1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F6600">
                        <a:alpha val="3294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880">
                <a:tc>
                  <a:txBody>
                    <a:bodyPr/>
                    <a:lstStyle/>
                    <a:p>
                      <a:pPr marL="25400"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Objectiu</a:t>
                      </a:r>
                      <a:r>
                        <a:rPr lang="ca-ES" sz="1400" spc="-55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del</a:t>
                      </a:r>
                      <a:r>
                        <a:rPr lang="ca-ES" sz="1400" spc="-35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currículum:</a:t>
                      </a:r>
                      <a:r>
                        <a:rPr lang="ca-ES" sz="1400" spc="-70" noProof="0" dirty="0">
                          <a:latin typeface="Arial MT"/>
                          <a:cs typeface="Arial MT"/>
                        </a:rPr>
                        <a:t> a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conseguir</a:t>
                      </a:r>
                      <a:r>
                        <a:rPr lang="ca-ES" sz="1400" spc="-65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una</a:t>
                      </a:r>
                      <a:r>
                        <a:rPr lang="ca-ES" sz="1400" spc="-45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entrevista</a:t>
                      </a:r>
                      <a:r>
                        <a:rPr lang="ca-ES" sz="1400" spc="-65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spc="-10" noProof="0" dirty="0">
                          <a:latin typeface="Arial MT"/>
                          <a:cs typeface="Arial MT"/>
                        </a:rPr>
                        <a:t>personal</a:t>
                      </a:r>
                      <a:r>
                        <a:rPr lang="ca-ES" sz="1200" spc="-10" noProof="0" dirty="0">
                          <a:latin typeface="Arial MT"/>
                          <a:cs typeface="Arial MT"/>
                        </a:rPr>
                        <a:t>.</a:t>
                      </a:r>
                      <a:endParaRPr lang="ca-ES" sz="1200" noProof="0" dirty="0">
                        <a:latin typeface="Arial MT"/>
                        <a:cs typeface="Arial MT"/>
                      </a:endParaRPr>
                    </a:p>
                  </a:txBody>
                  <a:tcPr marL="0" marR="0" marT="42544" marB="0">
                    <a:lnL w="9525">
                      <a:solidFill>
                        <a:srgbClr val="F68320"/>
                      </a:solidFill>
                      <a:prstDash val="solid"/>
                    </a:lnL>
                    <a:lnR w="9525">
                      <a:solidFill>
                        <a:srgbClr val="F6832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683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908048" y="1101852"/>
            <a:ext cx="6913245" cy="472565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325"/>
              </a:spcBef>
            </a:pPr>
            <a:r>
              <a:rPr lang="ca-ES" sz="1400" noProof="1">
                <a:latin typeface="Arial MT"/>
                <a:cs typeface="Arial MT"/>
              </a:rPr>
              <a:t>El </a:t>
            </a:r>
            <a:r>
              <a:rPr lang="ca-ES" sz="1400" b="1" i="1" noProof="1">
                <a:latin typeface="Arial MT"/>
                <a:cs typeface="Arial MT"/>
              </a:rPr>
              <a:t>curriculum vitae</a:t>
            </a:r>
            <a:r>
              <a:rPr lang="ca-ES" sz="1400" noProof="1">
                <a:latin typeface="Arial MT"/>
                <a:cs typeface="Arial MT"/>
              </a:rPr>
              <a:t> és un document que reflecteix de forma clara i concisa informació del candidat o candidata rellevant per al lloc a què s’opta</a:t>
            </a:r>
            <a:r>
              <a:rPr lang="ca-ES" sz="1400" spc="-10" noProof="1">
                <a:latin typeface="Arial MT"/>
                <a:cs typeface="Arial MT"/>
              </a:rPr>
              <a:t>.</a:t>
            </a:r>
            <a:endParaRPr lang="ca-ES" sz="1400" noProof="1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31389" y="127508"/>
            <a:ext cx="67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a-ES" sz="1200" b="1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Unitat</a:t>
            </a:r>
            <a:r>
              <a:rPr lang="ca-ES" sz="1200" b="1" spc="-45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ca-ES" sz="1200" b="1" spc="-50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1</a:t>
            </a:r>
            <a:endParaRPr lang="ca-ES" sz="1200" noProof="1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47670" y="350697"/>
            <a:ext cx="56540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94130">
              <a:lnSpc>
                <a:spcPct val="100000"/>
              </a:lnSpc>
              <a:spcBef>
                <a:spcPts val="105"/>
              </a:spcBef>
            </a:pP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El</a:t>
            </a:r>
            <a:r>
              <a:rPr lang="ca-ES" spc="-60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i="1" noProof="1">
                <a:solidFill>
                  <a:schemeClr val="accent6">
                    <a:lumMod val="75000"/>
                  </a:schemeClr>
                </a:solidFill>
              </a:rPr>
              <a:t>curriculum</a:t>
            </a:r>
            <a:r>
              <a:rPr lang="ca-ES" i="1" spc="-40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i="1" spc="-20" noProof="1">
                <a:solidFill>
                  <a:schemeClr val="accent6">
                    <a:lumMod val="75000"/>
                  </a:schemeClr>
                </a:solidFill>
              </a:rPr>
              <a:t>vitae</a:t>
            </a:r>
          </a:p>
        </p:txBody>
      </p:sp>
      <p:pic>
        <p:nvPicPr>
          <p:cNvPr id="4" name="object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81200" y="865047"/>
            <a:ext cx="4648200" cy="545955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693407" y="1656588"/>
            <a:ext cx="1975485" cy="460382"/>
          </a:xfrm>
          <a:prstGeom prst="rect">
            <a:avLst/>
          </a:prstGeom>
          <a:solidFill>
            <a:srgbClr val="E26D03"/>
          </a:solidFill>
          <a:ln w="9360">
            <a:solidFill>
              <a:srgbClr val="D96D0D"/>
            </a:solidFill>
          </a:ln>
        </p:spPr>
        <p:txBody>
          <a:bodyPr vert="horz" wrap="square" lIns="0" tIns="49530" rIns="0" bIns="0" rtlCol="0">
            <a:spAutoFit/>
          </a:bodyPr>
          <a:lstStyle/>
          <a:p>
            <a:pPr marL="139700" marR="106680" indent="-24765">
              <a:lnSpc>
                <a:spcPts val="1560"/>
              </a:lnSpc>
              <a:spcBef>
                <a:spcPts val="390"/>
              </a:spcBef>
            </a:pP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Consells</a:t>
            </a:r>
            <a:r>
              <a:rPr lang="ca-ES" sz="1400" b="1" spc="-6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per</a:t>
            </a:r>
            <a:r>
              <a:rPr lang="ca-ES" sz="1400" b="1" spc="-4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spc="-20" noProof="1">
                <a:solidFill>
                  <a:srgbClr val="FFFFFF"/>
                </a:solidFill>
                <a:latin typeface="Arial"/>
                <a:cs typeface="Arial"/>
              </a:rPr>
              <a:t>fer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un</a:t>
            </a:r>
            <a:r>
              <a:rPr lang="ca-ES" sz="1400" b="1" spc="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i="1" spc="-10" noProof="1">
                <a:solidFill>
                  <a:srgbClr val="FFFFFF"/>
                </a:solidFill>
                <a:latin typeface="Arial"/>
                <a:cs typeface="Arial"/>
              </a:rPr>
              <a:t>curriculum</a:t>
            </a:r>
            <a:r>
              <a:rPr lang="ca-ES" sz="1400" b="1" i="1" spc="-2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i="1" spc="-10" noProof="1">
                <a:solidFill>
                  <a:srgbClr val="FFFFFF"/>
                </a:solidFill>
                <a:latin typeface="Arial"/>
                <a:cs typeface="Arial"/>
              </a:rPr>
              <a:t>vitae</a:t>
            </a:r>
            <a:endParaRPr lang="ca-ES" sz="1400" i="1" noProof="1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lang="ca-ES" b="0" noProof="1">
                <a:latin typeface="Arial MT"/>
                <a:cs typeface="Arial MT"/>
              </a:rPr>
              <a:t>©</a:t>
            </a:r>
            <a:r>
              <a:rPr lang="ca-ES" b="0" spc="35" noProof="1">
                <a:latin typeface="Arial MT"/>
                <a:cs typeface="Arial MT"/>
              </a:rPr>
              <a:t> </a:t>
            </a:r>
            <a:r>
              <a:rPr lang="ca-ES" spc="-10" noProof="1"/>
              <a:t>MACMILLAN</a:t>
            </a:r>
            <a:r>
              <a:rPr lang="ca-ES" spc="-5" noProof="1"/>
              <a:t> </a:t>
            </a:r>
            <a:r>
              <a:rPr lang="ca-ES" spc="-10" noProof="1"/>
              <a:t>Education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693407" y="2264664"/>
            <a:ext cx="1973580" cy="257122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345440">
              <a:lnSpc>
                <a:spcPct val="100000"/>
              </a:lnSpc>
              <a:spcBef>
                <a:spcPts val="325"/>
              </a:spcBef>
            </a:pPr>
            <a:r>
              <a:rPr lang="ca-ES" sz="1400" noProof="1">
                <a:latin typeface="Arial MT"/>
                <a:cs typeface="Arial MT"/>
              </a:rPr>
              <a:t>Una</a:t>
            </a:r>
            <a:r>
              <a:rPr lang="ca-ES" sz="1400" spc="-25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sola</a:t>
            </a:r>
            <a:r>
              <a:rPr lang="ca-ES" sz="1400" spc="-30" noProof="1">
                <a:latin typeface="Arial MT"/>
                <a:cs typeface="Arial MT"/>
              </a:rPr>
              <a:t> </a:t>
            </a:r>
            <a:r>
              <a:rPr lang="ca-ES" sz="1400" spc="-10" noProof="1">
                <a:latin typeface="Arial MT"/>
                <a:cs typeface="Arial MT"/>
              </a:rPr>
              <a:t>pàgina</a:t>
            </a:r>
            <a:endParaRPr lang="ca-ES" sz="1400" noProof="1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93407" y="2705100"/>
            <a:ext cx="1973580" cy="688650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208279" marR="199390" indent="-635" algn="ctr">
              <a:lnSpc>
                <a:spcPct val="100000"/>
              </a:lnSpc>
              <a:spcBef>
                <a:spcPts val="330"/>
              </a:spcBef>
            </a:pPr>
            <a:r>
              <a:rPr lang="ca-ES" sz="1400" noProof="1">
                <a:latin typeface="Arial MT"/>
                <a:cs typeface="Arial MT"/>
              </a:rPr>
              <a:t>Facilita</a:t>
            </a:r>
            <a:r>
              <a:rPr lang="ca-ES" sz="1400" spc="-35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la</a:t>
            </a:r>
            <a:r>
              <a:rPr lang="ca-ES" sz="1400" spc="-15" noProof="1">
                <a:latin typeface="Arial MT"/>
                <a:cs typeface="Arial MT"/>
              </a:rPr>
              <a:t> </a:t>
            </a:r>
            <a:r>
              <a:rPr lang="ca-ES" sz="1400" spc="-10" noProof="1">
                <a:latin typeface="Arial MT"/>
                <a:cs typeface="Arial MT"/>
              </a:rPr>
              <a:t>lectura </a:t>
            </a:r>
            <a:r>
              <a:rPr lang="ca-ES" sz="1400" noProof="1">
                <a:latin typeface="Arial MT"/>
                <a:cs typeface="Arial MT"/>
              </a:rPr>
              <a:t>usant recursos</a:t>
            </a:r>
            <a:r>
              <a:rPr lang="ca-ES" sz="1400" spc="-50" noProof="1">
                <a:latin typeface="Arial MT"/>
                <a:cs typeface="Arial MT"/>
              </a:rPr>
              <a:t> </a:t>
            </a:r>
            <a:r>
              <a:rPr lang="ca-ES" sz="1400" spc="-25" noProof="1">
                <a:latin typeface="Arial MT"/>
                <a:cs typeface="Arial MT"/>
              </a:rPr>
              <a:t>d’</a:t>
            </a:r>
            <a:r>
              <a:rPr lang="ca-ES" sz="1400" noProof="1">
                <a:latin typeface="Arial MT"/>
                <a:cs typeface="Arial MT"/>
              </a:rPr>
              <a:t>escriptura</a:t>
            </a:r>
            <a:r>
              <a:rPr lang="ca-ES" sz="1400" spc="-50" noProof="1">
                <a:latin typeface="Arial MT"/>
                <a:cs typeface="Arial MT"/>
              </a:rPr>
              <a:t> i</a:t>
            </a:r>
            <a:r>
              <a:rPr lang="ca-ES" sz="1400" spc="-10" noProof="1">
                <a:latin typeface="Arial MT"/>
                <a:cs typeface="Arial MT"/>
              </a:rPr>
              <a:t> format</a:t>
            </a:r>
            <a:endParaRPr lang="ca-ES" sz="1400" noProof="1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693407" y="3576828"/>
            <a:ext cx="1973580" cy="689291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478155" marR="205104" indent="-265430">
              <a:lnSpc>
                <a:spcPct val="100000"/>
              </a:lnSpc>
              <a:spcBef>
                <a:spcPts val="335"/>
              </a:spcBef>
            </a:pPr>
            <a:r>
              <a:rPr lang="ca-ES" sz="1400" spc="-30" noProof="1">
                <a:latin typeface="Arial MT"/>
                <a:cs typeface="Arial MT"/>
              </a:rPr>
              <a:t>Tingues cura d</a:t>
            </a:r>
            <a:r>
              <a:rPr lang="ca-ES" sz="1400" noProof="1">
                <a:latin typeface="Arial MT"/>
                <a:cs typeface="Arial MT"/>
              </a:rPr>
              <a:t>el</a:t>
            </a:r>
            <a:r>
              <a:rPr lang="ca-ES" sz="1400" spc="-25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disseny</a:t>
            </a:r>
            <a:r>
              <a:rPr lang="ca-ES" sz="1400" spc="-40" noProof="1">
                <a:latin typeface="Arial MT"/>
                <a:cs typeface="Arial MT"/>
              </a:rPr>
              <a:t> i</a:t>
            </a:r>
            <a:r>
              <a:rPr lang="ca-ES" sz="1400" spc="-15" noProof="1">
                <a:latin typeface="Arial MT"/>
                <a:cs typeface="Arial MT"/>
              </a:rPr>
              <a:t> </a:t>
            </a:r>
            <a:r>
              <a:rPr lang="ca-ES" sz="1400" spc="-25" noProof="1">
                <a:latin typeface="Arial MT"/>
                <a:cs typeface="Arial MT"/>
              </a:rPr>
              <a:t>la </a:t>
            </a:r>
            <a:r>
              <a:rPr lang="ca-ES" sz="1400" spc="-10" noProof="1">
                <a:latin typeface="Arial MT"/>
                <a:cs typeface="Arial MT"/>
              </a:rPr>
              <a:t>presentació</a:t>
            </a:r>
            <a:endParaRPr lang="ca-ES" sz="1400" noProof="1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93407" y="4325112"/>
            <a:ext cx="1973580" cy="689291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160020" marR="150495" indent="-635" algn="ctr">
              <a:lnSpc>
                <a:spcPct val="100000"/>
              </a:lnSpc>
              <a:spcBef>
                <a:spcPts val="335"/>
              </a:spcBef>
            </a:pPr>
            <a:r>
              <a:rPr lang="ca-ES" sz="1400" noProof="1">
                <a:latin typeface="Arial MT"/>
                <a:cs typeface="Arial MT"/>
              </a:rPr>
              <a:t>Adapta</a:t>
            </a:r>
            <a:r>
              <a:rPr lang="ca-ES" sz="1400" spc="-45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el</a:t>
            </a:r>
            <a:r>
              <a:rPr lang="ca-ES" sz="1400" spc="-2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CV</a:t>
            </a:r>
            <a:r>
              <a:rPr lang="ca-ES" sz="1400" spc="-1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a</a:t>
            </a:r>
            <a:r>
              <a:rPr lang="ca-ES" sz="1400" spc="-20" noProof="1">
                <a:latin typeface="Arial MT"/>
                <a:cs typeface="Arial MT"/>
              </a:rPr>
              <a:t> cada </a:t>
            </a:r>
            <a:r>
              <a:rPr lang="ca-ES" sz="1400" noProof="1">
                <a:latin typeface="Arial MT"/>
                <a:cs typeface="Arial MT"/>
              </a:rPr>
              <a:t>empresa</a:t>
            </a:r>
            <a:r>
              <a:rPr lang="ca-ES" sz="1400" spc="-60" noProof="1">
                <a:latin typeface="Arial MT"/>
                <a:cs typeface="Arial MT"/>
              </a:rPr>
              <a:t> i lloc</a:t>
            </a:r>
            <a:r>
              <a:rPr lang="ca-ES" sz="1400" spc="-45" noProof="1">
                <a:latin typeface="Arial MT"/>
                <a:cs typeface="Arial MT"/>
              </a:rPr>
              <a:t> </a:t>
            </a:r>
            <a:r>
              <a:rPr lang="ca-ES" sz="1400" spc="-25" noProof="1">
                <a:latin typeface="Arial MT"/>
                <a:cs typeface="Arial MT"/>
              </a:rPr>
              <a:t>de </a:t>
            </a:r>
            <a:r>
              <a:rPr lang="ca-ES" sz="1400" spc="-10" noProof="1">
                <a:latin typeface="Arial MT"/>
                <a:cs typeface="Arial MT"/>
              </a:rPr>
              <a:t>treball</a:t>
            </a:r>
            <a:endParaRPr lang="ca-ES" sz="1400" noProof="1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693407" y="5073396"/>
            <a:ext cx="1973580" cy="688650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82245" marR="173990" algn="ctr">
              <a:lnSpc>
                <a:spcPct val="100000"/>
              </a:lnSpc>
              <a:spcBef>
                <a:spcPts val="330"/>
              </a:spcBef>
            </a:pPr>
            <a:r>
              <a:rPr lang="ca-ES" sz="1400" noProof="1">
                <a:latin typeface="Arial MT"/>
                <a:cs typeface="Arial MT"/>
              </a:rPr>
              <a:t>Ressalta</a:t>
            </a:r>
            <a:r>
              <a:rPr lang="ca-ES" sz="1400" spc="-40" noProof="1">
                <a:latin typeface="Arial MT"/>
                <a:cs typeface="Arial MT"/>
              </a:rPr>
              <a:t> a</a:t>
            </a:r>
            <a:r>
              <a:rPr lang="ca-ES" sz="1400" noProof="1">
                <a:latin typeface="Arial MT"/>
                <a:cs typeface="Arial MT"/>
              </a:rPr>
              <a:t>l</a:t>
            </a:r>
            <a:r>
              <a:rPr lang="ca-ES" sz="1400" spc="-3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CV</a:t>
            </a:r>
            <a:r>
              <a:rPr lang="ca-ES" sz="1400" spc="-5" noProof="1">
                <a:latin typeface="Arial MT"/>
                <a:cs typeface="Arial MT"/>
              </a:rPr>
              <a:t> e</a:t>
            </a:r>
            <a:r>
              <a:rPr lang="ca-ES" sz="1400" spc="-25" noProof="1">
                <a:latin typeface="Arial MT"/>
                <a:cs typeface="Arial MT"/>
              </a:rPr>
              <a:t>ls </a:t>
            </a:r>
            <a:r>
              <a:rPr lang="ca-ES" sz="1400" noProof="1">
                <a:latin typeface="Arial MT"/>
                <a:cs typeface="Arial MT"/>
              </a:rPr>
              <a:t>requisits</a:t>
            </a:r>
            <a:r>
              <a:rPr lang="ca-ES" sz="1400" spc="-45" noProof="1">
                <a:latin typeface="Arial MT"/>
                <a:cs typeface="Arial MT"/>
              </a:rPr>
              <a:t> </a:t>
            </a:r>
            <a:r>
              <a:rPr lang="ca-ES" sz="1400" spc="-10" noProof="1">
                <a:latin typeface="Arial MT"/>
                <a:cs typeface="Arial MT"/>
              </a:rPr>
              <a:t>buscats </a:t>
            </a:r>
            <a:r>
              <a:rPr lang="ca-ES" sz="1400" noProof="1">
                <a:latin typeface="Arial MT"/>
                <a:cs typeface="Arial MT"/>
              </a:rPr>
              <a:t>per</a:t>
            </a:r>
            <a:r>
              <a:rPr lang="ca-ES" sz="1400" spc="-35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l’</a:t>
            </a:r>
            <a:r>
              <a:rPr lang="ca-ES" sz="1400" spc="-10" noProof="1">
                <a:latin typeface="Arial MT"/>
                <a:cs typeface="Arial MT"/>
              </a:rPr>
              <a:t>empresa</a:t>
            </a:r>
            <a:endParaRPr lang="ca-ES" sz="1400" noProof="1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72906" y="142242"/>
            <a:ext cx="67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a-ES" sz="1200" b="1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Unitat</a:t>
            </a:r>
            <a:r>
              <a:rPr lang="ca-ES" sz="1200" b="1" spc="-45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ca-ES" sz="1200" b="1" spc="-50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1</a:t>
            </a:r>
            <a:endParaRPr lang="ca-ES" sz="1200" noProof="1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87295" y="390961"/>
            <a:ext cx="56540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15365">
              <a:lnSpc>
                <a:spcPct val="100000"/>
              </a:lnSpc>
              <a:spcBef>
                <a:spcPts val="105"/>
              </a:spcBef>
            </a:pP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L’</a:t>
            </a:r>
            <a:r>
              <a:rPr lang="ca-ES" spc="-10" noProof="1">
                <a:solidFill>
                  <a:schemeClr val="accent6">
                    <a:lumMod val="75000"/>
                  </a:schemeClr>
                </a:solidFill>
              </a:rPr>
              <a:t>entrevista</a:t>
            </a:r>
            <a:r>
              <a:rPr lang="ca-ES" spc="-75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spc="-10" noProof="1">
                <a:solidFill>
                  <a:schemeClr val="accent6">
                    <a:lumMod val="75000"/>
                  </a:schemeClr>
                </a:solidFill>
              </a:rPr>
              <a:t>personal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36750" y="2991357"/>
            <a:ext cx="3281679" cy="285343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863869" y="4177677"/>
            <a:ext cx="1152525" cy="428322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indent="106680">
              <a:lnSpc>
                <a:spcPts val="1450"/>
              </a:lnSpc>
              <a:spcBef>
                <a:spcPts val="340"/>
              </a:spcBef>
            </a:pP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Tipus</a:t>
            </a:r>
            <a:r>
              <a:rPr lang="ca-ES" sz="1400" b="1" spc="-7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spc="-35" noProof="1">
                <a:solidFill>
                  <a:srgbClr val="FFFFFF"/>
                </a:solidFill>
                <a:latin typeface="Arial"/>
                <a:cs typeface="Arial"/>
              </a:rPr>
              <a:t>d’</a:t>
            </a:r>
            <a:r>
              <a:rPr lang="ca-ES" sz="1400" b="1" spc="-10" noProof="1">
                <a:solidFill>
                  <a:srgbClr val="FFFFFF"/>
                </a:solidFill>
                <a:latin typeface="Arial"/>
                <a:cs typeface="Arial"/>
              </a:rPr>
              <a:t>entrevistes</a:t>
            </a:r>
            <a:endParaRPr lang="ca-ES" sz="1400" noProof="1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92272" y="3251454"/>
            <a:ext cx="48196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ca-ES" sz="1000" b="1" spc="-10" noProof="1">
                <a:solidFill>
                  <a:srgbClr val="FFFFFF"/>
                </a:solidFill>
                <a:latin typeface="Arial"/>
                <a:cs typeface="Arial"/>
              </a:rPr>
              <a:t>Valors</a:t>
            </a:r>
            <a:endParaRPr lang="ca-ES" sz="1000" noProof="1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19626" y="4335271"/>
            <a:ext cx="888999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a-ES" sz="1000" b="1" spc="-10" noProof="1">
                <a:solidFill>
                  <a:srgbClr val="FFFFFF"/>
                </a:solidFill>
                <a:latin typeface="Arial"/>
                <a:cs typeface="Arial"/>
              </a:rPr>
              <a:t>Competències</a:t>
            </a:r>
            <a:endParaRPr lang="ca-ES" sz="1000" noProof="1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16020" y="5388102"/>
            <a:ext cx="4343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ca-ES" sz="1000" b="1" spc="-10" noProof="1">
                <a:solidFill>
                  <a:srgbClr val="FFFFFF"/>
                </a:solidFill>
                <a:latin typeface="Arial"/>
                <a:cs typeface="Arial"/>
              </a:rPr>
              <a:t>Grupal</a:t>
            </a:r>
            <a:endParaRPr lang="ca-ES" sz="1000" noProof="1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08073" y="4198518"/>
            <a:ext cx="512445" cy="3624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 marR="5080" indent="-1905">
              <a:lnSpc>
                <a:spcPct val="119200"/>
              </a:lnSpc>
              <a:spcBef>
                <a:spcPts val="100"/>
              </a:spcBef>
            </a:pPr>
            <a:r>
              <a:rPr lang="ca-ES" sz="1000" b="1" spc="-10" noProof="1">
                <a:solidFill>
                  <a:srgbClr val="FFFFFF"/>
                </a:solidFill>
                <a:latin typeface="Arial"/>
                <a:cs typeface="Arial"/>
              </a:rPr>
              <a:t>Tensió </a:t>
            </a:r>
            <a:r>
              <a:rPr lang="ca-ES" sz="1000" b="1" noProof="1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ca-ES" sz="1000" b="1" spc="-10" noProof="1">
                <a:solidFill>
                  <a:srgbClr val="FFFFFF"/>
                </a:solidFill>
                <a:latin typeface="Arial"/>
                <a:cs typeface="Arial"/>
              </a:rPr>
              <a:t> estrès</a:t>
            </a:r>
            <a:endParaRPr lang="ca-ES" sz="1000" noProof="1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95500" y="1411224"/>
            <a:ext cx="6437630" cy="473206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0170" marR="81280">
              <a:lnSpc>
                <a:spcPct val="100000"/>
              </a:lnSpc>
              <a:spcBef>
                <a:spcPts val="330"/>
              </a:spcBef>
            </a:pPr>
            <a:r>
              <a:rPr lang="ca-ES" sz="1400" noProof="1">
                <a:latin typeface="Arial MT"/>
                <a:cs typeface="Arial MT"/>
              </a:rPr>
              <a:t>Una </a:t>
            </a:r>
            <a:r>
              <a:rPr lang="ca-ES" sz="1400" b="1" noProof="1">
                <a:latin typeface="Arial MT"/>
                <a:cs typeface="Arial MT"/>
              </a:rPr>
              <a:t>entrevista personal </a:t>
            </a:r>
            <a:r>
              <a:rPr lang="ca-ES" sz="1400" noProof="1">
                <a:latin typeface="Arial MT"/>
                <a:cs typeface="Arial MT"/>
              </a:rPr>
              <a:t>busca contrastar la informació prèvia que es té de la persona observant i avaluant el candidat o candidata en viu</a:t>
            </a:r>
            <a:r>
              <a:rPr lang="ca-ES" sz="1400" spc="-10" noProof="1">
                <a:latin typeface="Arial MT"/>
                <a:cs typeface="Arial MT"/>
              </a:rPr>
              <a:t>.</a:t>
            </a:r>
            <a:endParaRPr lang="ca-ES" sz="1400" noProof="1">
              <a:latin typeface="Arial MT"/>
              <a:cs typeface="Aria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894076" y="2284476"/>
            <a:ext cx="1225550" cy="489584"/>
          </a:xfrm>
          <a:custGeom>
            <a:avLst/>
            <a:gdLst/>
            <a:ahLst/>
            <a:cxnLst/>
            <a:rect l="l" t="t" r="r" b="b"/>
            <a:pathLst>
              <a:path w="1225550" h="489585">
                <a:moveTo>
                  <a:pt x="980694" y="0"/>
                </a:moveTo>
                <a:lnTo>
                  <a:pt x="0" y="0"/>
                </a:lnTo>
                <a:lnTo>
                  <a:pt x="244601" y="244601"/>
                </a:lnTo>
                <a:lnTo>
                  <a:pt x="0" y="489203"/>
                </a:lnTo>
                <a:lnTo>
                  <a:pt x="980694" y="489203"/>
                </a:lnTo>
                <a:lnTo>
                  <a:pt x="1225296" y="244601"/>
                </a:lnTo>
                <a:lnTo>
                  <a:pt x="980694" y="0"/>
                </a:lnTo>
                <a:close/>
              </a:path>
            </a:pathLst>
          </a:custGeom>
          <a:solidFill>
            <a:srgbClr val="3333CC">
              <a:alpha val="90194"/>
            </a:srgbClr>
          </a:solidFill>
        </p:spPr>
        <p:txBody>
          <a:bodyPr wrap="square" lIns="0" tIns="0" rIns="0" bIns="0" rtlCol="0"/>
          <a:lstStyle/>
          <a:p>
            <a:endParaRPr lang="ca-ES" noProof="1"/>
          </a:p>
        </p:txBody>
      </p:sp>
      <p:sp>
        <p:nvSpPr>
          <p:cNvPr id="12" name="object 12"/>
          <p:cNvSpPr txBox="1"/>
          <p:nvPr/>
        </p:nvSpPr>
        <p:spPr>
          <a:xfrm>
            <a:off x="3170047" y="2437891"/>
            <a:ext cx="69913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a-ES" sz="900" spc="-10" noProof="1">
                <a:solidFill>
                  <a:srgbClr val="FFFFFF"/>
                </a:solidFill>
                <a:latin typeface="Arial MT"/>
                <a:cs typeface="Arial MT"/>
              </a:rPr>
              <a:t>Presentació</a:t>
            </a:r>
            <a:endParaRPr lang="ca-ES" sz="900" noProof="1">
              <a:latin typeface="Arial MT"/>
              <a:cs typeface="Arial MT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3989578" y="2278126"/>
            <a:ext cx="1239520" cy="502284"/>
            <a:chOff x="3989578" y="2278126"/>
            <a:chExt cx="1239520" cy="502284"/>
          </a:xfrm>
        </p:grpSpPr>
        <p:sp>
          <p:nvSpPr>
            <p:cNvPr id="14" name="object 14"/>
            <p:cNvSpPr/>
            <p:nvPr/>
          </p:nvSpPr>
          <p:spPr>
            <a:xfrm>
              <a:off x="3995928" y="2284476"/>
              <a:ext cx="1226820" cy="489584"/>
            </a:xfrm>
            <a:custGeom>
              <a:avLst/>
              <a:gdLst/>
              <a:ahLst/>
              <a:cxnLst/>
              <a:rect l="l" t="t" r="r" b="b"/>
              <a:pathLst>
                <a:path w="1226820" h="489585">
                  <a:moveTo>
                    <a:pt x="982218" y="0"/>
                  </a:moveTo>
                  <a:lnTo>
                    <a:pt x="0" y="0"/>
                  </a:lnTo>
                  <a:lnTo>
                    <a:pt x="244601" y="244601"/>
                  </a:lnTo>
                  <a:lnTo>
                    <a:pt x="0" y="489203"/>
                  </a:lnTo>
                  <a:lnTo>
                    <a:pt x="982218" y="489203"/>
                  </a:lnTo>
                  <a:lnTo>
                    <a:pt x="1226820" y="244601"/>
                  </a:lnTo>
                  <a:lnTo>
                    <a:pt x="982218" y="0"/>
                  </a:lnTo>
                  <a:close/>
                </a:path>
              </a:pathLst>
            </a:custGeom>
            <a:solidFill>
              <a:srgbClr val="3333CC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15" name="object 15"/>
            <p:cNvSpPr/>
            <p:nvPr/>
          </p:nvSpPr>
          <p:spPr>
            <a:xfrm>
              <a:off x="3995928" y="2284476"/>
              <a:ext cx="1226820" cy="489584"/>
            </a:xfrm>
            <a:custGeom>
              <a:avLst/>
              <a:gdLst/>
              <a:ahLst/>
              <a:cxnLst/>
              <a:rect l="l" t="t" r="r" b="b"/>
              <a:pathLst>
                <a:path w="1226820" h="489585">
                  <a:moveTo>
                    <a:pt x="0" y="0"/>
                  </a:moveTo>
                  <a:lnTo>
                    <a:pt x="982218" y="0"/>
                  </a:lnTo>
                  <a:lnTo>
                    <a:pt x="1226820" y="244601"/>
                  </a:lnTo>
                  <a:lnTo>
                    <a:pt x="982218" y="489203"/>
                  </a:lnTo>
                  <a:lnTo>
                    <a:pt x="0" y="489203"/>
                  </a:lnTo>
                  <a:lnTo>
                    <a:pt x="244601" y="244601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4308475" y="2378709"/>
            <a:ext cx="626745" cy="26417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91440" marR="5080" indent="-79375">
              <a:lnSpc>
                <a:spcPts val="919"/>
              </a:lnSpc>
              <a:spcBef>
                <a:spcPts val="260"/>
              </a:spcBef>
            </a:pPr>
            <a:r>
              <a:rPr lang="ca-ES" sz="900" spc="-10" noProof="1">
                <a:solidFill>
                  <a:srgbClr val="FFFFFF"/>
                </a:solidFill>
                <a:latin typeface="Arial MT"/>
                <a:cs typeface="Arial MT"/>
              </a:rPr>
              <a:t>Informació personal</a:t>
            </a:r>
            <a:endParaRPr lang="ca-ES" sz="900" noProof="1">
              <a:latin typeface="Arial MT"/>
              <a:cs typeface="Arial M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5092953" y="2278126"/>
            <a:ext cx="1238250" cy="502284"/>
            <a:chOff x="5092953" y="2278126"/>
            <a:chExt cx="1238250" cy="502284"/>
          </a:xfrm>
        </p:grpSpPr>
        <p:sp>
          <p:nvSpPr>
            <p:cNvPr id="18" name="object 18"/>
            <p:cNvSpPr/>
            <p:nvPr/>
          </p:nvSpPr>
          <p:spPr>
            <a:xfrm>
              <a:off x="5099303" y="2284476"/>
              <a:ext cx="1225550" cy="489584"/>
            </a:xfrm>
            <a:custGeom>
              <a:avLst/>
              <a:gdLst/>
              <a:ahLst/>
              <a:cxnLst/>
              <a:rect l="l" t="t" r="r" b="b"/>
              <a:pathLst>
                <a:path w="1225550" h="489585">
                  <a:moveTo>
                    <a:pt x="980694" y="0"/>
                  </a:moveTo>
                  <a:lnTo>
                    <a:pt x="0" y="0"/>
                  </a:lnTo>
                  <a:lnTo>
                    <a:pt x="244601" y="244601"/>
                  </a:lnTo>
                  <a:lnTo>
                    <a:pt x="0" y="489203"/>
                  </a:lnTo>
                  <a:lnTo>
                    <a:pt x="980694" y="489203"/>
                  </a:lnTo>
                  <a:lnTo>
                    <a:pt x="1225296" y="244601"/>
                  </a:lnTo>
                  <a:lnTo>
                    <a:pt x="980694" y="0"/>
                  </a:lnTo>
                  <a:close/>
                </a:path>
              </a:pathLst>
            </a:custGeom>
            <a:solidFill>
              <a:srgbClr val="3333CC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19" name="object 19"/>
            <p:cNvSpPr/>
            <p:nvPr/>
          </p:nvSpPr>
          <p:spPr>
            <a:xfrm>
              <a:off x="5099303" y="2284476"/>
              <a:ext cx="1225550" cy="489584"/>
            </a:xfrm>
            <a:custGeom>
              <a:avLst/>
              <a:gdLst/>
              <a:ahLst/>
              <a:cxnLst/>
              <a:rect l="l" t="t" r="r" b="b"/>
              <a:pathLst>
                <a:path w="1225550" h="489585">
                  <a:moveTo>
                    <a:pt x="0" y="0"/>
                  </a:moveTo>
                  <a:lnTo>
                    <a:pt x="980694" y="0"/>
                  </a:lnTo>
                  <a:lnTo>
                    <a:pt x="1225296" y="244601"/>
                  </a:lnTo>
                  <a:lnTo>
                    <a:pt x="980694" y="489203"/>
                  </a:lnTo>
                  <a:lnTo>
                    <a:pt x="0" y="489203"/>
                  </a:lnTo>
                  <a:lnTo>
                    <a:pt x="244601" y="244601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5397753" y="2319654"/>
            <a:ext cx="653415" cy="39878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065" marR="5080" algn="ctr">
              <a:lnSpc>
                <a:spcPct val="86100"/>
              </a:lnSpc>
              <a:spcBef>
                <a:spcPts val="250"/>
              </a:spcBef>
            </a:pPr>
            <a:r>
              <a:rPr lang="ca-ES" sz="900" noProof="1">
                <a:solidFill>
                  <a:srgbClr val="FFFFFF"/>
                </a:solidFill>
                <a:latin typeface="Arial MT"/>
                <a:cs typeface="Arial MT"/>
              </a:rPr>
              <a:t>Formació </a:t>
            </a:r>
            <a:r>
              <a:rPr lang="ca-ES" sz="900" spc="-50" noProof="1">
                <a:solidFill>
                  <a:srgbClr val="FFFFFF"/>
                </a:solidFill>
                <a:latin typeface="Arial MT"/>
                <a:cs typeface="Arial MT"/>
              </a:rPr>
              <a:t>i</a:t>
            </a:r>
            <a:r>
              <a:rPr lang="ca-ES" sz="900" spc="-10" noProof="1">
                <a:solidFill>
                  <a:srgbClr val="FFFFFF"/>
                </a:solidFill>
                <a:latin typeface="Arial MT"/>
                <a:cs typeface="Arial MT"/>
              </a:rPr>
              <a:t> experiència laboral</a:t>
            </a:r>
            <a:endParaRPr lang="ca-ES" sz="900" noProof="1">
              <a:latin typeface="Arial MT"/>
              <a:cs typeface="Arial MT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6196329" y="2278126"/>
            <a:ext cx="1238250" cy="502284"/>
            <a:chOff x="6196329" y="2278126"/>
            <a:chExt cx="1238250" cy="502284"/>
          </a:xfrm>
        </p:grpSpPr>
        <p:sp>
          <p:nvSpPr>
            <p:cNvPr id="22" name="object 22"/>
            <p:cNvSpPr/>
            <p:nvPr/>
          </p:nvSpPr>
          <p:spPr>
            <a:xfrm>
              <a:off x="6202679" y="2284476"/>
              <a:ext cx="1225550" cy="489584"/>
            </a:xfrm>
            <a:custGeom>
              <a:avLst/>
              <a:gdLst/>
              <a:ahLst/>
              <a:cxnLst/>
              <a:rect l="l" t="t" r="r" b="b"/>
              <a:pathLst>
                <a:path w="1225550" h="489585">
                  <a:moveTo>
                    <a:pt x="980694" y="0"/>
                  </a:moveTo>
                  <a:lnTo>
                    <a:pt x="0" y="0"/>
                  </a:lnTo>
                  <a:lnTo>
                    <a:pt x="244602" y="244601"/>
                  </a:lnTo>
                  <a:lnTo>
                    <a:pt x="0" y="489203"/>
                  </a:lnTo>
                  <a:lnTo>
                    <a:pt x="980694" y="489203"/>
                  </a:lnTo>
                  <a:lnTo>
                    <a:pt x="1225296" y="244601"/>
                  </a:lnTo>
                  <a:lnTo>
                    <a:pt x="980694" y="0"/>
                  </a:lnTo>
                  <a:close/>
                </a:path>
              </a:pathLst>
            </a:custGeom>
            <a:solidFill>
              <a:srgbClr val="3333CC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23" name="object 23"/>
            <p:cNvSpPr/>
            <p:nvPr/>
          </p:nvSpPr>
          <p:spPr>
            <a:xfrm>
              <a:off x="6202679" y="2284476"/>
              <a:ext cx="1225550" cy="489584"/>
            </a:xfrm>
            <a:custGeom>
              <a:avLst/>
              <a:gdLst/>
              <a:ahLst/>
              <a:cxnLst/>
              <a:rect l="l" t="t" r="r" b="b"/>
              <a:pathLst>
                <a:path w="1225550" h="489585">
                  <a:moveTo>
                    <a:pt x="0" y="0"/>
                  </a:moveTo>
                  <a:lnTo>
                    <a:pt x="980694" y="0"/>
                  </a:lnTo>
                  <a:lnTo>
                    <a:pt x="1225296" y="244601"/>
                  </a:lnTo>
                  <a:lnTo>
                    <a:pt x="980694" y="489203"/>
                  </a:lnTo>
                  <a:lnTo>
                    <a:pt x="0" y="489203"/>
                  </a:lnTo>
                  <a:lnTo>
                    <a:pt x="244602" y="244601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6514845" y="2378709"/>
            <a:ext cx="626745" cy="26417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47625" marR="5080" indent="-35560">
              <a:lnSpc>
                <a:spcPts val="919"/>
              </a:lnSpc>
              <a:spcBef>
                <a:spcPts val="260"/>
              </a:spcBef>
            </a:pPr>
            <a:r>
              <a:rPr lang="ca-ES" sz="900" spc="-10" noProof="1">
                <a:solidFill>
                  <a:srgbClr val="FFFFFF"/>
                </a:solidFill>
                <a:latin typeface="Arial MT"/>
                <a:cs typeface="Arial MT"/>
              </a:rPr>
              <a:t>Descripció </a:t>
            </a:r>
            <a:r>
              <a:rPr lang="ca-ES" sz="900" noProof="1">
                <a:solidFill>
                  <a:srgbClr val="FFFFFF"/>
                </a:solidFill>
                <a:latin typeface="Arial MT"/>
                <a:cs typeface="Arial MT"/>
              </a:rPr>
              <a:t>del</a:t>
            </a:r>
            <a:r>
              <a:rPr lang="ca-ES" sz="900" spc="-15" noProof="1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ca-ES" sz="900" spc="-10" noProof="1">
                <a:solidFill>
                  <a:srgbClr val="FFFFFF"/>
                </a:solidFill>
                <a:latin typeface="Arial MT"/>
                <a:cs typeface="Arial MT"/>
              </a:rPr>
              <a:t>lloc</a:t>
            </a:r>
            <a:endParaRPr lang="ca-ES" sz="900" noProof="1">
              <a:latin typeface="Arial MT"/>
              <a:cs typeface="Arial MT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7299706" y="2278126"/>
            <a:ext cx="1238250" cy="502284"/>
            <a:chOff x="7299706" y="2278126"/>
            <a:chExt cx="1238250" cy="502284"/>
          </a:xfrm>
        </p:grpSpPr>
        <p:sp>
          <p:nvSpPr>
            <p:cNvPr id="26" name="object 26"/>
            <p:cNvSpPr/>
            <p:nvPr/>
          </p:nvSpPr>
          <p:spPr>
            <a:xfrm>
              <a:off x="7306056" y="2284476"/>
              <a:ext cx="1225550" cy="489584"/>
            </a:xfrm>
            <a:custGeom>
              <a:avLst/>
              <a:gdLst/>
              <a:ahLst/>
              <a:cxnLst/>
              <a:rect l="l" t="t" r="r" b="b"/>
              <a:pathLst>
                <a:path w="1225550" h="489585">
                  <a:moveTo>
                    <a:pt x="980694" y="0"/>
                  </a:moveTo>
                  <a:lnTo>
                    <a:pt x="0" y="0"/>
                  </a:lnTo>
                  <a:lnTo>
                    <a:pt x="244601" y="244601"/>
                  </a:lnTo>
                  <a:lnTo>
                    <a:pt x="0" y="489203"/>
                  </a:lnTo>
                  <a:lnTo>
                    <a:pt x="980694" y="489203"/>
                  </a:lnTo>
                  <a:lnTo>
                    <a:pt x="1225296" y="244601"/>
                  </a:lnTo>
                  <a:lnTo>
                    <a:pt x="980694" y="0"/>
                  </a:lnTo>
                  <a:close/>
                </a:path>
              </a:pathLst>
            </a:custGeom>
            <a:solidFill>
              <a:srgbClr val="3333CC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27" name="object 27"/>
            <p:cNvSpPr/>
            <p:nvPr/>
          </p:nvSpPr>
          <p:spPr>
            <a:xfrm>
              <a:off x="7306056" y="2284476"/>
              <a:ext cx="1225550" cy="489584"/>
            </a:xfrm>
            <a:custGeom>
              <a:avLst/>
              <a:gdLst/>
              <a:ahLst/>
              <a:cxnLst/>
              <a:rect l="l" t="t" r="r" b="b"/>
              <a:pathLst>
                <a:path w="1225550" h="489585">
                  <a:moveTo>
                    <a:pt x="0" y="0"/>
                  </a:moveTo>
                  <a:lnTo>
                    <a:pt x="980694" y="0"/>
                  </a:lnTo>
                  <a:lnTo>
                    <a:pt x="1225296" y="244601"/>
                  </a:lnTo>
                  <a:lnTo>
                    <a:pt x="980694" y="489203"/>
                  </a:lnTo>
                  <a:lnTo>
                    <a:pt x="0" y="489203"/>
                  </a:lnTo>
                  <a:lnTo>
                    <a:pt x="244601" y="244601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7589011" y="2378709"/>
            <a:ext cx="683895" cy="26417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32384" marR="5080" indent="-20320">
              <a:lnSpc>
                <a:spcPts val="919"/>
              </a:lnSpc>
              <a:spcBef>
                <a:spcPts val="260"/>
              </a:spcBef>
            </a:pPr>
            <a:r>
              <a:rPr lang="ca-ES" sz="900" spc="-10" noProof="1">
                <a:solidFill>
                  <a:srgbClr val="FFFFFF"/>
                </a:solidFill>
                <a:latin typeface="Arial MT"/>
                <a:cs typeface="Arial MT"/>
              </a:rPr>
              <a:t>Aclariments i comiat</a:t>
            </a:r>
            <a:endParaRPr lang="ca-ES" sz="900" noProof="1">
              <a:latin typeface="Arial MT"/>
              <a:cs typeface="Arial MT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1903285" y="2272093"/>
            <a:ext cx="873760" cy="514350"/>
            <a:chOff x="1903285" y="2272093"/>
            <a:chExt cx="873760" cy="514350"/>
          </a:xfrm>
        </p:grpSpPr>
        <p:sp>
          <p:nvSpPr>
            <p:cNvPr id="30" name="object 30"/>
            <p:cNvSpPr/>
            <p:nvPr/>
          </p:nvSpPr>
          <p:spPr>
            <a:xfrm>
              <a:off x="1908048" y="2276855"/>
              <a:ext cx="864235" cy="504825"/>
            </a:xfrm>
            <a:custGeom>
              <a:avLst/>
              <a:gdLst/>
              <a:ahLst/>
              <a:cxnLst/>
              <a:rect l="l" t="t" r="r" b="b"/>
              <a:pathLst>
                <a:path w="864235" h="504825">
                  <a:moveTo>
                    <a:pt x="780033" y="0"/>
                  </a:moveTo>
                  <a:lnTo>
                    <a:pt x="84074" y="0"/>
                  </a:lnTo>
                  <a:lnTo>
                    <a:pt x="51327" y="6600"/>
                  </a:lnTo>
                  <a:lnTo>
                    <a:pt x="24606" y="24606"/>
                  </a:lnTo>
                  <a:lnTo>
                    <a:pt x="6600" y="51327"/>
                  </a:lnTo>
                  <a:lnTo>
                    <a:pt x="0" y="84074"/>
                  </a:lnTo>
                  <a:lnTo>
                    <a:pt x="0" y="420370"/>
                  </a:lnTo>
                  <a:lnTo>
                    <a:pt x="6600" y="453116"/>
                  </a:lnTo>
                  <a:lnTo>
                    <a:pt x="24606" y="479837"/>
                  </a:lnTo>
                  <a:lnTo>
                    <a:pt x="51327" y="497843"/>
                  </a:lnTo>
                  <a:lnTo>
                    <a:pt x="84074" y="504444"/>
                  </a:lnTo>
                  <a:lnTo>
                    <a:pt x="780033" y="504444"/>
                  </a:lnTo>
                  <a:lnTo>
                    <a:pt x="812780" y="497843"/>
                  </a:lnTo>
                  <a:lnTo>
                    <a:pt x="839501" y="479837"/>
                  </a:lnTo>
                  <a:lnTo>
                    <a:pt x="857507" y="453116"/>
                  </a:lnTo>
                  <a:lnTo>
                    <a:pt x="864107" y="420370"/>
                  </a:lnTo>
                  <a:lnTo>
                    <a:pt x="864107" y="84074"/>
                  </a:lnTo>
                  <a:lnTo>
                    <a:pt x="857507" y="51327"/>
                  </a:lnTo>
                  <a:lnTo>
                    <a:pt x="839501" y="24606"/>
                  </a:lnTo>
                  <a:lnTo>
                    <a:pt x="812780" y="6600"/>
                  </a:lnTo>
                  <a:lnTo>
                    <a:pt x="780033" y="0"/>
                  </a:lnTo>
                  <a:close/>
                </a:path>
              </a:pathLst>
            </a:custGeom>
            <a:solidFill>
              <a:srgbClr val="D2D2F4"/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31" name="object 31"/>
            <p:cNvSpPr/>
            <p:nvPr/>
          </p:nvSpPr>
          <p:spPr>
            <a:xfrm>
              <a:off x="1908048" y="2276855"/>
              <a:ext cx="864235" cy="504825"/>
            </a:xfrm>
            <a:custGeom>
              <a:avLst/>
              <a:gdLst/>
              <a:ahLst/>
              <a:cxnLst/>
              <a:rect l="l" t="t" r="r" b="b"/>
              <a:pathLst>
                <a:path w="864235" h="504825">
                  <a:moveTo>
                    <a:pt x="0" y="84074"/>
                  </a:moveTo>
                  <a:lnTo>
                    <a:pt x="6600" y="51327"/>
                  </a:lnTo>
                  <a:lnTo>
                    <a:pt x="24606" y="24606"/>
                  </a:lnTo>
                  <a:lnTo>
                    <a:pt x="51327" y="6600"/>
                  </a:lnTo>
                  <a:lnTo>
                    <a:pt x="84074" y="0"/>
                  </a:lnTo>
                  <a:lnTo>
                    <a:pt x="780033" y="0"/>
                  </a:lnTo>
                  <a:lnTo>
                    <a:pt x="812780" y="6600"/>
                  </a:lnTo>
                  <a:lnTo>
                    <a:pt x="839501" y="24606"/>
                  </a:lnTo>
                  <a:lnTo>
                    <a:pt x="857507" y="51327"/>
                  </a:lnTo>
                  <a:lnTo>
                    <a:pt x="864107" y="84074"/>
                  </a:lnTo>
                  <a:lnTo>
                    <a:pt x="864107" y="420370"/>
                  </a:lnTo>
                  <a:lnTo>
                    <a:pt x="857507" y="453116"/>
                  </a:lnTo>
                  <a:lnTo>
                    <a:pt x="839501" y="479837"/>
                  </a:lnTo>
                  <a:lnTo>
                    <a:pt x="812780" y="497843"/>
                  </a:lnTo>
                  <a:lnTo>
                    <a:pt x="780033" y="504444"/>
                  </a:lnTo>
                  <a:lnTo>
                    <a:pt x="84074" y="504444"/>
                  </a:lnTo>
                  <a:lnTo>
                    <a:pt x="51327" y="497843"/>
                  </a:lnTo>
                  <a:lnTo>
                    <a:pt x="24606" y="479837"/>
                  </a:lnTo>
                  <a:lnTo>
                    <a:pt x="6600" y="453116"/>
                  </a:lnTo>
                  <a:lnTo>
                    <a:pt x="0" y="420370"/>
                  </a:lnTo>
                  <a:lnTo>
                    <a:pt x="0" y="8407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2011426" y="2397328"/>
            <a:ext cx="511175" cy="2400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ca-ES" sz="1400" spc="-10" noProof="1">
                <a:solidFill>
                  <a:srgbClr val="FFFFFF"/>
                </a:solidFill>
                <a:latin typeface="Arial MT"/>
                <a:cs typeface="Arial MT"/>
              </a:rPr>
              <a:t>Fases</a:t>
            </a:r>
            <a:endParaRPr lang="ca-ES" sz="1400" noProof="1">
              <a:latin typeface="Arial MT"/>
              <a:cs typeface="Arial MT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1831657" y="5368861"/>
            <a:ext cx="1162050" cy="512445"/>
            <a:chOff x="1831657" y="5368861"/>
            <a:chExt cx="1162050" cy="512445"/>
          </a:xfrm>
        </p:grpSpPr>
        <p:sp>
          <p:nvSpPr>
            <p:cNvPr id="34" name="object 34"/>
            <p:cNvSpPr/>
            <p:nvPr/>
          </p:nvSpPr>
          <p:spPr>
            <a:xfrm>
              <a:off x="1836420" y="5373623"/>
              <a:ext cx="1152525" cy="502920"/>
            </a:xfrm>
            <a:custGeom>
              <a:avLst/>
              <a:gdLst/>
              <a:ahLst/>
              <a:cxnLst/>
              <a:rect l="l" t="t" r="r" b="b"/>
              <a:pathLst>
                <a:path w="1152525" h="502920">
                  <a:moveTo>
                    <a:pt x="576072" y="0"/>
                  </a:moveTo>
                  <a:lnTo>
                    <a:pt x="513306" y="1474"/>
                  </a:lnTo>
                  <a:lnTo>
                    <a:pt x="452497" y="5797"/>
                  </a:lnTo>
                  <a:lnTo>
                    <a:pt x="393996" y="12813"/>
                  </a:lnTo>
                  <a:lnTo>
                    <a:pt x="338155" y="22371"/>
                  </a:lnTo>
                  <a:lnTo>
                    <a:pt x="285326" y="34318"/>
                  </a:lnTo>
                  <a:lnTo>
                    <a:pt x="235860" y="48499"/>
                  </a:lnTo>
                  <a:lnTo>
                    <a:pt x="190108" y="64763"/>
                  </a:lnTo>
                  <a:lnTo>
                    <a:pt x="148422" y="82956"/>
                  </a:lnTo>
                  <a:lnTo>
                    <a:pt x="111154" y="102924"/>
                  </a:lnTo>
                  <a:lnTo>
                    <a:pt x="78655" y="124516"/>
                  </a:lnTo>
                  <a:lnTo>
                    <a:pt x="29370" y="171955"/>
                  </a:lnTo>
                  <a:lnTo>
                    <a:pt x="3380" y="224050"/>
                  </a:lnTo>
                  <a:lnTo>
                    <a:pt x="0" y="251459"/>
                  </a:lnTo>
                  <a:lnTo>
                    <a:pt x="3380" y="278858"/>
                  </a:lnTo>
                  <a:lnTo>
                    <a:pt x="29370" y="330939"/>
                  </a:lnTo>
                  <a:lnTo>
                    <a:pt x="78655" y="378375"/>
                  </a:lnTo>
                  <a:lnTo>
                    <a:pt x="111154" y="399967"/>
                  </a:lnTo>
                  <a:lnTo>
                    <a:pt x="148422" y="419938"/>
                  </a:lnTo>
                  <a:lnTo>
                    <a:pt x="190108" y="438134"/>
                  </a:lnTo>
                  <a:lnTo>
                    <a:pt x="235860" y="454401"/>
                  </a:lnTo>
                  <a:lnTo>
                    <a:pt x="285326" y="468587"/>
                  </a:lnTo>
                  <a:lnTo>
                    <a:pt x="338155" y="480538"/>
                  </a:lnTo>
                  <a:lnTo>
                    <a:pt x="393996" y="490100"/>
                  </a:lnTo>
                  <a:lnTo>
                    <a:pt x="452497" y="497119"/>
                  </a:lnTo>
                  <a:lnTo>
                    <a:pt x="513306" y="501444"/>
                  </a:lnTo>
                  <a:lnTo>
                    <a:pt x="576072" y="502919"/>
                  </a:lnTo>
                  <a:lnTo>
                    <a:pt x="638837" y="501444"/>
                  </a:lnTo>
                  <a:lnTo>
                    <a:pt x="699646" y="497119"/>
                  </a:lnTo>
                  <a:lnTo>
                    <a:pt x="758147" y="490100"/>
                  </a:lnTo>
                  <a:lnTo>
                    <a:pt x="813988" y="480538"/>
                  </a:lnTo>
                  <a:lnTo>
                    <a:pt x="866817" y="468587"/>
                  </a:lnTo>
                  <a:lnTo>
                    <a:pt x="916283" y="454401"/>
                  </a:lnTo>
                  <a:lnTo>
                    <a:pt x="962035" y="438134"/>
                  </a:lnTo>
                  <a:lnTo>
                    <a:pt x="1003721" y="419938"/>
                  </a:lnTo>
                  <a:lnTo>
                    <a:pt x="1040989" y="399967"/>
                  </a:lnTo>
                  <a:lnTo>
                    <a:pt x="1073488" y="378375"/>
                  </a:lnTo>
                  <a:lnTo>
                    <a:pt x="1122773" y="330939"/>
                  </a:lnTo>
                  <a:lnTo>
                    <a:pt x="1148763" y="278858"/>
                  </a:lnTo>
                  <a:lnTo>
                    <a:pt x="1152144" y="251459"/>
                  </a:lnTo>
                  <a:lnTo>
                    <a:pt x="1148763" y="224050"/>
                  </a:lnTo>
                  <a:lnTo>
                    <a:pt x="1122773" y="171955"/>
                  </a:lnTo>
                  <a:lnTo>
                    <a:pt x="1073488" y="124516"/>
                  </a:lnTo>
                  <a:lnTo>
                    <a:pt x="1040989" y="102924"/>
                  </a:lnTo>
                  <a:lnTo>
                    <a:pt x="1003721" y="82956"/>
                  </a:lnTo>
                  <a:lnTo>
                    <a:pt x="962035" y="64763"/>
                  </a:lnTo>
                  <a:lnTo>
                    <a:pt x="916283" y="48499"/>
                  </a:lnTo>
                  <a:lnTo>
                    <a:pt x="866817" y="34318"/>
                  </a:lnTo>
                  <a:lnTo>
                    <a:pt x="813988" y="22371"/>
                  </a:lnTo>
                  <a:lnTo>
                    <a:pt x="758147" y="12813"/>
                  </a:lnTo>
                  <a:lnTo>
                    <a:pt x="699646" y="5797"/>
                  </a:lnTo>
                  <a:lnTo>
                    <a:pt x="638837" y="1474"/>
                  </a:lnTo>
                  <a:lnTo>
                    <a:pt x="576072" y="0"/>
                  </a:lnTo>
                  <a:close/>
                </a:path>
              </a:pathLst>
            </a:custGeom>
            <a:solidFill>
              <a:srgbClr val="D2D2F4"/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35" name="object 35"/>
            <p:cNvSpPr/>
            <p:nvPr/>
          </p:nvSpPr>
          <p:spPr>
            <a:xfrm>
              <a:off x="1836420" y="5373623"/>
              <a:ext cx="1152525" cy="502920"/>
            </a:xfrm>
            <a:custGeom>
              <a:avLst/>
              <a:gdLst/>
              <a:ahLst/>
              <a:cxnLst/>
              <a:rect l="l" t="t" r="r" b="b"/>
              <a:pathLst>
                <a:path w="1152525" h="502920">
                  <a:moveTo>
                    <a:pt x="0" y="251459"/>
                  </a:moveTo>
                  <a:lnTo>
                    <a:pt x="13287" y="197497"/>
                  </a:lnTo>
                  <a:lnTo>
                    <a:pt x="51276" y="147577"/>
                  </a:lnTo>
                  <a:lnTo>
                    <a:pt x="111154" y="102924"/>
                  </a:lnTo>
                  <a:lnTo>
                    <a:pt x="148422" y="82956"/>
                  </a:lnTo>
                  <a:lnTo>
                    <a:pt x="190108" y="64763"/>
                  </a:lnTo>
                  <a:lnTo>
                    <a:pt x="235860" y="48499"/>
                  </a:lnTo>
                  <a:lnTo>
                    <a:pt x="285326" y="34318"/>
                  </a:lnTo>
                  <a:lnTo>
                    <a:pt x="338155" y="22371"/>
                  </a:lnTo>
                  <a:lnTo>
                    <a:pt x="393996" y="12813"/>
                  </a:lnTo>
                  <a:lnTo>
                    <a:pt x="452497" y="5797"/>
                  </a:lnTo>
                  <a:lnTo>
                    <a:pt x="513306" y="1474"/>
                  </a:lnTo>
                  <a:lnTo>
                    <a:pt x="576072" y="0"/>
                  </a:lnTo>
                  <a:lnTo>
                    <a:pt x="638837" y="1474"/>
                  </a:lnTo>
                  <a:lnTo>
                    <a:pt x="699646" y="5797"/>
                  </a:lnTo>
                  <a:lnTo>
                    <a:pt x="758147" y="12813"/>
                  </a:lnTo>
                  <a:lnTo>
                    <a:pt x="813988" y="22371"/>
                  </a:lnTo>
                  <a:lnTo>
                    <a:pt x="866817" y="34318"/>
                  </a:lnTo>
                  <a:lnTo>
                    <a:pt x="916283" y="48499"/>
                  </a:lnTo>
                  <a:lnTo>
                    <a:pt x="962035" y="64763"/>
                  </a:lnTo>
                  <a:lnTo>
                    <a:pt x="1003721" y="82956"/>
                  </a:lnTo>
                  <a:lnTo>
                    <a:pt x="1040989" y="102924"/>
                  </a:lnTo>
                  <a:lnTo>
                    <a:pt x="1073488" y="124516"/>
                  </a:lnTo>
                  <a:lnTo>
                    <a:pt x="1122773" y="171955"/>
                  </a:lnTo>
                  <a:lnTo>
                    <a:pt x="1148763" y="224050"/>
                  </a:lnTo>
                  <a:lnTo>
                    <a:pt x="1152144" y="251459"/>
                  </a:lnTo>
                  <a:lnTo>
                    <a:pt x="1148763" y="278858"/>
                  </a:lnTo>
                  <a:lnTo>
                    <a:pt x="1122773" y="330939"/>
                  </a:lnTo>
                  <a:lnTo>
                    <a:pt x="1073488" y="378375"/>
                  </a:lnTo>
                  <a:lnTo>
                    <a:pt x="1040989" y="399967"/>
                  </a:lnTo>
                  <a:lnTo>
                    <a:pt x="1003721" y="419938"/>
                  </a:lnTo>
                  <a:lnTo>
                    <a:pt x="962035" y="438134"/>
                  </a:lnTo>
                  <a:lnTo>
                    <a:pt x="916283" y="454401"/>
                  </a:lnTo>
                  <a:lnTo>
                    <a:pt x="866817" y="468587"/>
                  </a:lnTo>
                  <a:lnTo>
                    <a:pt x="813988" y="480538"/>
                  </a:lnTo>
                  <a:lnTo>
                    <a:pt x="758147" y="490100"/>
                  </a:lnTo>
                  <a:lnTo>
                    <a:pt x="699646" y="497119"/>
                  </a:lnTo>
                  <a:lnTo>
                    <a:pt x="638837" y="501444"/>
                  </a:lnTo>
                  <a:lnTo>
                    <a:pt x="576072" y="502919"/>
                  </a:lnTo>
                  <a:lnTo>
                    <a:pt x="513306" y="501444"/>
                  </a:lnTo>
                  <a:lnTo>
                    <a:pt x="452497" y="497119"/>
                  </a:lnTo>
                  <a:lnTo>
                    <a:pt x="393996" y="490100"/>
                  </a:lnTo>
                  <a:lnTo>
                    <a:pt x="338155" y="480538"/>
                  </a:lnTo>
                  <a:lnTo>
                    <a:pt x="285326" y="468587"/>
                  </a:lnTo>
                  <a:lnTo>
                    <a:pt x="235860" y="454401"/>
                  </a:lnTo>
                  <a:lnTo>
                    <a:pt x="190108" y="438134"/>
                  </a:lnTo>
                  <a:lnTo>
                    <a:pt x="148422" y="419938"/>
                  </a:lnTo>
                  <a:lnTo>
                    <a:pt x="111154" y="399967"/>
                  </a:lnTo>
                  <a:lnTo>
                    <a:pt x="78655" y="378375"/>
                  </a:lnTo>
                  <a:lnTo>
                    <a:pt x="29370" y="330939"/>
                  </a:lnTo>
                  <a:lnTo>
                    <a:pt x="3380" y="278858"/>
                  </a:lnTo>
                  <a:lnTo>
                    <a:pt x="0" y="25145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2102611" y="5467603"/>
            <a:ext cx="761258" cy="307777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59690" marR="5080" indent="-47625">
              <a:lnSpc>
                <a:spcPts val="1120"/>
              </a:lnSpc>
              <a:spcBef>
                <a:spcPts val="200"/>
              </a:spcBef>
            </a:pPr>
            <a:r>
              <a:rPr lang="ca-ES" sz="1000" spc="-10" noProof="1">
                <a:solidFill>
                  <a:srgbClr val="FFFFFF"/>
                </a:solidFill>
                <a:latin typeface="Arial MT"/>
                <a:cs typeface="Arial MT"/>
              </a:rPr>
              <a:t>Dinàmiques </a:t>
            </a:r>
            <a:r>
              <a:rPr lang="ca-ES" sz="1000" noProof="1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lang="ca-ES" sz="1000" spc="-25" noProof="1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ca-ES" sz="1000" spc="-10" noProof="1">
                <a:solidFill>
                  <a:srgbClr val="FFFFFF"/>
                </a:solidFill>
                <a:latin typeface="Arial MT"/>
                <a:cs typeface="Arial MT"/>
              </a:rPr>
              <a:t>grup</a:t>
            </a:r>
            <a:endParaRPr lang="ca-ES" sz="1000" noProof="1">
              <a:latin typeface="Arial MT"/>
              <a:cs typeface="Arial MT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3631501" y="5798629"/>
            <a:ext cx="1449705" cy="514350"/>
            <a:chOff x="3631501" y="5798629"/>
            <a:chExt cx="1449705" cy="514350"/>
          </a:xfrm>
        </p:grpSpPr>
        <p:sp>
          <p:nvSpPr>
            <p:cNvPr id="38" name="object 38"/>
            <p:cNvSpPr/>
            <p:nvPr/>
          </p:nvSpPr>
          <p:spPr>
            <a:xfrm>
              <a:off x="3636264" y="5803391"/>
              <a:ext cx="1440180" cy="504825"/>
            </a:xfrm>
            <a:custGeom>
              <a:avLst/>
              <a:gdLst/>
              <a:ahLst/>
              <a:cxnLst/>
              <a:rect l="l" t="t" r="r" b="b"/>
              <a:pathLst>
                <a:path w="1440179" h="504825">
                  <a:moveTo>
                    <a:pt x="720089" y="0"/>
                  </a:moveTo>
                  <a:lnTo>
                    <a:pt x="650749" y="1154"/>
                  </a:lnTo>
                  <a:lnTo>
                    <a:pt x="583271" y="4548"/>
                  </a:lnTo>
                  <a:lnTo>
                    <a:pt x="517959" y="10074"/>
                  </a:lnTo>
                  <a:lnTo>
                    <a:pt x="455113" y="17628"/>
                  </a:lnTo>
                  <a:lnTo>
                    <a:pt x="395036" y="27104"/>
                  </a:lnTo>
                  <a:lnTo>
                    <a:pt x="338030" y="38395"/>
                  </a:lnTo>
                  <a:lnTo>
                    <a:pt x="284396" y="51397"/>
                  </a:lnTo>
                  <a:lnTo>
                    <a:pt x="234438" y="66004"/>
                  </a:lnTo>
                  <a:lnTo>
                    <a:pt x="188456" y="82109"/>
                  </a:lnTo>
                  <a:lnTo>
                    <a:pt x="146752" y="99607"/>
                  </a:lnTo>
                  <a:lnTo>
                    <a:pt x="109630" y="118393"/>
                  </a:lnTo>
                  <a:lnTo>
                    <a:pt x="50335" y="159403"/>
                  </a:lnTo>
                  <a:lnTo>
                    <a:pt x="12986" y="204295"/>
                  </a:lnTo>
                  <a:lnTo>
                    <a:pt x="0" y="252222"/>
                  </a:lnTo>
                  <a:lnTo>
                    <a:pt x="3296" y="276511"/>
                  </a:lnTo>
                  <a:lnTo>
                    <a:pt x="28766" y="323026"/>
                  </a:lnTo>
                  <a:lnTo>
                    <a:pt x="77390" y="366083"/>
                  </a:lnTo>
                  <a:lnTo>
                    <a:pt x="146752" y="404836"/>
                  </a:lnTo>
                  <a:lnTo>
                    <a:pt x="188456" y="422334"/>
                  </a:lnTo>
                  <a:lnTo>
                    <a:pt x="234438" y="438439"/>
                  </a:lnTo>
                  <a:lnTo>
                    <a:pt x="284396" y="453046"/>
                  </a:lnTo>
                  <a:lnTo>
                    <a:pt x="338030" y="466048"/>
                  </a:lnTo>
                  <a:lnTo>
                    <a:pt x="395036" y="477339"/>
                  </a:lnTo>
                  <a:lnTo>
                    <a:pt x="455113" y="486815"/>
                  </a:lnTo>
                  <a:lnTo>
                    <a:pt x="517959" y="494369"/>
                  </a:lnTo>
                  <a:lnTo>
                    <a:pt x="583271" y="499895"/>
                  </a:lnTo>
                  <a:lnTo>
                    <a:pt x="650749" y="503289"/>
                  </a:lnTo>
                  <a:lnTo>
                    <a:pt x="720089" y="504444"/>
                  </a:lnTo>
                  <a:lnTo>
                    <a:pt x="789430" y="503289"/>
                  </a:lnTo>
                  <a:lnTo>
                    <a:pt x="856908" y="499895"/>
                  </a:lnTo>
                  <a:lnTo>
                    <a:pt x="922220" y="494369"/>
                  </a:lnTo>
                  <a:lnTo>
                    <a:pt x="985066" y="486815"/>
                  </a:lnTo>
                  <a:lnTo>
                    <a:pt x="1045143" y="477339"/>
                  </a:lnTo>
                  <a:lnTo>
                    <a:pt x="1102149" y="466048"/>
                  </a:lnTo>
                  <a:lnTo>
                    <a:pt x="1155783" y="453046"/>
                  </a:lnTo>
                  <a:lnTo>
                    <a:pt x="1205741" y="438439"/>
                  </a:lnTo>
                  <a:lnTo>
                    <a:pt x="1251723" y="422334"/>
                  </a:lnTo>
                  <a:lnTo>
                    <a:pt x="1293427" y="404836"/>
                  </a:lnTo>
                  <a:lnTo>
                    <a:pt x="1330549" y="386050"/>
                  </a:lnTo>
                  <a:lnTo>
                    <a:pt x="1389844" y="345040"/>
                  </a:lnTo>
                  <a:lnTo>
                    <a:pt x="1427193" y="300148"/>
                  </a:lnTo>
                  <a:lnTo>
                    <a:pt x="1440180" y="252222"/>
                  </a:lnTo>
                  <a:lnTo>
                    <a:pt x="1436883" y="227932"/>
                  </a:lnTo>
                  <a:lnTo>
                    <a:pt x="1411413" y="181417"/>
                  </a:lnTo>
                  <a:lnTo>
                    <a:pt x="1362789" y="138360"/>
                  </a:lnTo>
                  <a:lnTo>
                    <a:pt x="1293427" y="99607"/>
                  </a:lnTo>
                  <a:lnTo>
                    <a:pt x="1251723" y="82109"/>
                  </a:lnTo>
                  <a:lnTo>
                    <a:pt x="1205741" y="66004"/>
                  </a:lnTo>
                  <a:lnTo>
                    <a:pt x="1155783" y="51397"/>
                  </a:lnTo>
                  <a:lnTo>
                    <a:pt x="1102149" y="38395"/>
                  </a:lnTo>
                  <a:lnTo>
                    <a:pt x="1045143" y="27104"/>
                  </a:lnTo>
                  <a:lnTo>
                    <a:pt x="985066" y="17628"/>
                  </a:lnTo>
                  <a:lnTo>
                    <a:pt x="922220" y="10074"/>
                  </a:lnTo>
                  <a:lnTo>
                    <a:pt x="856908" y="4548"/>
                  </a:lnTo>
                  <a:lnTo>
                    <a:pt x="789430" y="1154"/>
                  </a:lnTo>
                  <a:lnTo>
                    <a:pt x="720089" y="0"/>
                  </a:lnTo>
                  <a:close/>
                </a:path>
              </a:pathLst>
            </a:custGeom>
            <a:solidFill>
              <a:srgbClr val="D2D2F4"/>
            </a:solidFill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  <p:sp>
          <p:nvSpPr>
            <p:cNvPr id="39" name="object 39"/>
            <p:cNvSpPr/>
            <p:nvPr/>
          </p:nvSpPr>
          <p:spPr>
            <a:xfrm>
              <a:off x="3636264" y="5803391"/>
              <a:ext cx="1440180" cy="504825"/>
            </a:xfrm>
            <a:custGeom>
              <a:avLst/>
              <a:gdLst/>
              <a:ahLst/>
              <a:cxnLst/>
              <a:rect l="l" t="t" r="r" b="b"/>
              <a:pathLst>
                <a:path w="1440179" h="504825">
                  <a:moveTo>
                    <a:pt x="0" y="252222"/>
                  </a:moveTo>
                  <a:lnTo>
                    <a:pt x="12986" y="204295"/>
                  </a:lnTo>
                  <a:lnTo>
                    <a:pt x="50335" y="159403"/>
                  </a:lnTo>
                  <a:lnTo>
                    <a:pt x="109630" y="118393"/>
                  </a:lnTo>
                  <a:lnTo>
                    <a:pt x="146752" y="99607"/>
                  </a:lnTo>
                  <a:lnTo>
                    <a:pt x="188456" y="82109"/>
                  </a:lnTo>
                  <a:lnTo>
                    <a:pt x="234438" y="66004"/>
                  </a:lnTo>
                  <a:lnTo>
                    <a:pt x="284396" y="51397"/>
                  </a:lnTo>
                  <a:lnTo>
                    <a:pt x="338030" y="38395"/>
                  </a:lnTo>
                  <a:lnTo>
                    <a:pt x="395036" y="27104"/>
                  </a:lnTo>
                  <a:lnTo>
                    <a:pt x="455113" y="17628"/>
                  </a:lnTo>
                  <a:lnTo>
                    <a:pt x="517959" y="10074"/>
                  </a:lnTo>
                  <a:lnTo>
                    <a:pt x="583271" y="4548"/>
                  </a:lnTo>
                  <a:lnTo>
                    <a:pt x="650749" y="1154"/>
                  </a:lnTo>
                  <a:lnTo>
                    <a:pt x="720089" y="0"/>
                  </a:lnTo>
                  <a:lnTo>
                    <a:pt x="789430" y="1154"/>
                  </a:lnTo>
                  <a:lnTo>
                    <a:pt x="856908" y="4548"/>
                  </a:lnTo>
                  <a:lnTo>
                    <a:pt x="922220" y="10074"/>
                  </a:lnTo>
                  <a:lnTo>
                    <a:pt x="985066" y="17628"/>
                  </a:lnTo>
                  <a:lnTo>
                    <a:pt x="1045143" y="27104"/>
                  </a:lnTo>
                  <a:lnTo>
                    <a:pt x="1102149" y="38395"/>
                  </a:lnTo>
                  <a:lnTo>
                    <a:pt x="1155783" y="51397"/>
                  </a:lnTo>
                  <a:lnTo>
                    <a:pt x="1205741" y="66004"/>
                  </a:lnTo>
                  <a:lnTo>
                    <a:pt x="1251723" y="82109"/>
                  </a:lnTo>
                  <a:lnTo>
                    <a:pt x="1293427" y="99607"/>
                  </a:lnTo>
                  <a:lnTo>
                    <a:pt x="1330549" y="118393"/>
                  </a:lnTo>
                  <a:lnTo>
                    <a:pt x="1389844" y="159403"/>
                  </a:lnTo>
                  <a:lnTo>
                    <a:pt x="1427193" y="204295"/>
                  </a:lnTo>
                  <a:lnTo>
                    <a:pt x="1440180" y="252222"/>
                  </a:lnTo>
                  <a:lnTo>
                    <a:pt x="1436883" y="276511"/>
                  </a:lnTo>
                  <a:lnTo>
                    <a:pt x="1411413" y="323026"/>
                  </a:lnTo>
                  <a:lnTo>
                    <a:pt x="1362789" y="366083"/>
                  </a:lnTo>
                  <a:lnTo>
                    <a:pt x="1293427" y="404836"/>
                  </a:lnTo>
                  <a:lnTo>
                    <a:pt x="1251723" y="422334"/>
                  </a:lnTo>
                  <a:lnTo>
                    <a:pt x="1205741" y="438439"/>
                  </a:lnTo>
                  <a:lnTo>
                    <a:pt x="1155783" y="453046"/>
                  </a:lnTo>
                  <a:lnTo>
                    <a:pt x="1102149" y="466048"/>
                  </a:lnTo>
                  <a:lnTo>
                    <a:pt x="1045143" y="477339"/>
                  </a:lnTo>
                  <a:lnTo>
                    <a:pt x="985066" y="486815"/>
                  </a:lnTo>
                  <a:lnTo>
                    <a:pt x="922220" y="494369"/>
                  </a:lnTo>
                  <a:lnTo>
                    <a:pt x="856908" y="499895"/>
                  </a:lnTo>
                  <a:lnTo>
                    <a:pt x="789430" y="503289"/>
                  </a:lnTo>
                  <a:lnTo>
                    <a:pt x="720089" y="504444"/>
                  </a:lnTo>
                  <a:lnTo>
                    <a:pt x="650749" y="503289"/>
                  </a:lnTo>
                  <a:lnTo>
                    <a:pt x="583271" y="499895"/>
                  </a:lnTo>
                  <a:lnTo>
                    <a:pt x="517959" y="494369"/>
                  </a:lnTo>
                  <a:lnTo>
                    <a:pt x="455113" y="486815"/>
                  </a:lnTo>
                  <a:lnTo>
                    <a:pt x="395036" y="477339"/>
                  </a:lnTo>
                  <a:lnTo>
                    <a:pt x="338030" y="466048"/>
                  </a:lnTo>
                  <a:lnTo>
                    <a:pt x="284396" y="453046"/>
                  </a:lnTo>
                  <a:lnTo>
                    <a:pt x="234438" y="438439"/>
                  </a:lnTo>
                  <a:lnTo>
                    <a:pt x="188456" y="422334"/>
                  </a:lnTo>
                  <a:lnTo>
                    <a:pt x="146752" y="404836"/>
                  </a:lnTo>
                  <a:lnTo>
                    <a:pt x="109630" y="386050"/>
                  </a:lnTo>
                  <a:lnTo>
                    <a:pt x="50335" y="345040"/>
                  </a:lnTo>
                  <a:lnTo>
                    <a:pt x="12986" y="300148"/>
                  </a:lnTo>
                  <a:lnTo>
                    <a:pt x="0" y="252222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ca-ES" noProof="1"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3916046" y="5898286"/>
            <a:ext cx="1019173" cy="319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1160"/>
              </a:lnSpc>
              <a:spcBef>
                <a:spcPts val="95"/>
              </a:spcBef>
            </a:pPr>
            <a:r>
              <a:rPr lang="ca-ES" sz="1000" noProof="1">
                <a:solidFill>
                  <a:srgbClr val="FFFFFF"/>
                </a:solidFill>
                <a:latin typeface="Arial MT"/>
                <a:cs typeface="Arial MT"/>
              </a:rPr>
              <a:t>Tests</a:t>
            </a:r>
            <a:r>
              <a:rPr lang="ca-ES" sz="1000" spc="-35" noProof="1">
                <a:solidFill>
                  <a:srgbClr val="FFFFFF"/>
                </a:solidFill>
                <a:latin typeface="Arial MT"/>
                <a:cs typeface="Arial MT"/>
              </a:rPr>
              <a:t> i</a:t>
            </a:r>
            <a:r>
              <a:rPr lang="ca-ES" sz="1000" noProof="1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ca-ES" sz="1000" spc="-10" noProof="1">
                <a:solidFill>
                  <a:srgbClr val="FFFFFF"/>
                </a:solidFill>
                <a:latin typeface="Arial MT"/>
                <a:cs typeface="Arial MT"/>
              </a:rPr>
              <a:t>altres</a:t>
            </a:r>
            <a:endParaRPr lang="ca-ES" sz="1000" noProof="1">
              <a:latin typeface="Arial MT"/>
              <a:cs typeface="Arial MT"/>
            </a:endParaRPr>
          </a:p>
          <a:p>
            <a:pPr algn="ctr">
              <a:lnSpc>
                <a:spcPts val="1160"/>
              </a:lnSpc>
            </a:pPr>
            <a:r>
              <a:rPr lang="ca-ES" sz="1000" spc="-10" noProof="1">
                <a:solidFill>
                  <a:srgbClr val="FFFFFF"/>
                </a:solidFill>
                <a:latin typeface="Arial MT"/>
                <a:cs typeface="Arial MT"/>
              </a:rPr>
              <a:t>proves</a:t>
            </a:r>
            <a:endParaRPr lang="ca-ES" sz="1000" noProof="1">
              <a:latin typeface="Arial MT"/>
              <a:cs typeface="Arial MT"/>
            </a:endParaRPr>
          </a:p>
        </p:txBody>
      </p:sp>
      <p:sp>
        <p:nvSpPr>
          <p:cNvPr id="45" name="object 4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lang="ca-ES" b="0" noProof="1">
                <a:latin typeface="Arial MT"/>
                <a:cs typeface="Arial MT"/>
              </a:rPr>
              <a:t>©</a:t>
            </a:r>
            <a:r>
              <a:rPr lang="ca-ES" b="0" spc="35" noProof="1">
                <a:latin typeface="Arial MT"/>
                <a:cs typeface="Arial MT"/>
              </a:rPr>
              <a:t> </a:t>
            </a:r>
            <a:r>
              <a:rPr lang="ca-ES" spc="-10" noProof="1"/>
              <a:t>MACMILLAN</a:t>
            </a:r>
            <a:r>
              <a:rPr lang="ca-ES" spc="-5" noProof="1"/>
              <a:t> </a:t>
            </a:r>
            <a:r>
              <a:rPr lang="ca-ES" spc="-10" noProof="1"/>
              <a:t>Education</a:t>
            </a:r>
          </a:p>
        </p:txBody>
      </p:sp>
      <p:sp>
        <p:nvSpPr>
          <p:cNvPr id="41" name="object 41"/>
          <p:cNvSpPr txBox="1"/>
          <p:nvPr/>
        </p:nvSpPr>
        <p:spPr>
          <a:xfrm>
            <a:off x="5436108" y="3055620"/>
            <a:ext cx="3217545" cy="441787"/>
          </a:xfrm>
          <a:prstGeom prst="rect">
            <a:avLst/>
          </a:prstGeom>
          <a:solidFill>
            <a:srgbClr val="E26D03"/>
          </a:solidFill>
          <a:ln w="9360">
            <a:solidFill>
              <a:srgbClr val="D96D0D"/>
            </a:solidFill>
          </a:ln>
        </p:spPr>
        <p:txBody>
          <a:bodyPr vert="horz" wrap="square" lIns="0" tIns="31114" rIns="0" bIns="0" rtlCol="0">
            <a:spAutoFit/>
          </a:bodyPr>
          <a:lstStyle/>
          <a:p>
            <a:pPr marL="2540" algn="ctr">
              <a:lnSpc>
                <a:spcPts val="1620"/>
              </a:lnSpc>
              <a:spcBef>
                <a:spcPts val="244"/>
              </a:spcBef>
            </a:pP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Consells</a:t>
            </a:r>
            <a:r>
              <a:rPr lang="ca-ES" sz="1400" b="1" spc="-5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per</a:t>
            </a:r>
            <a:r>
              <a:rPr lang="ca-ES" sz="1400" b="1" spc="-3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superar</a:t>
            </a:r>
            <a:r>
              <a:rPr lang="ca-ES" sz="1400" b="1" spc="-3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spc="-25" noProof="1">
                <a:solidFill>
                  <a:srgbClr val="FFFFFF"/>
                </a:solidFill>
                <a:latin typeface="Arial"/>
                <a:cs typeface="Arial"/>
              </a:rPr>
              <a:t>una</a:t>
            </a:r>
            <a:endParaRPr lang="ca-ES" sz="1400" noProof="1">
              <a:latin typeface="Arial"/>
              <a:cs typeface="Arial"/>
            </a:endParaRPr>
          </a:p>
          <a:p>
            <a:pPr marL="6985" algn="ctr">
              <a:lnSpc>
                <a:spcPts val="1620"/>
              </a:lnSpc>
            </a:pP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entrevista</a:t>
            </a:r>
            <a:r>
              <a:rPr lang="ca-ES" sz="1400" b="1" spc="-6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spc="-10" noProof="1">
                <a:solidFill>
                  <a:srgbClr val="FFFFFF"/>
                </a:solidFill>
                <a:latin typeface="Arial"/>
                <a:cs typeface="Arial"/>
              </a:rPr>
              <a:t>personal</a:t>
            </a:r>
            <a:endParaRPr lang="ca-ES" sz="1400" noProof="1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432679" y="3502334"/>
            <a:ext cx="3217546" cy="258403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4" rIns="0" bIns="0" rtlCol="0">
            <a:spAutoFit/>
          </a:bodyPr>
          <a:lstStyle/>
          <a:p>
            <a:pPr marL="116839" algn="ctr">
              <a:lnSpc>
                <a:spcPct val="100000"/>
              </a:lnSpc>
              <a:spcBef>
                <a:spcPts val="334"/>
              </a:spcBef>
            </a:pPr>
            <a:r>
              <a:rPr lang="ca-ES" sz="1400" spc="-20" noProof="1">
                <a:latin typeface="Arial MT"/>
                <a:cs typeface="Arial MT"/>
              </a:rPr>
              <a:t>Bona </a:t>
            </a:r>
            <a:r>
              <a:rPr lang="ca-ES" sz="1400" noProof="1">
                <a:latin typeface="Arial MT"/>
                <a:cs typeface="Arial MT"/>
              </a:rPr>
              <a:t>imatge,</a:t>
            </a:r>
            <a:r>
              <a:rPr lang="ca-ES" sz="1400" spc="-5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puntual</a:t>
            </a:r>
            <a:r>
              <a:rPr lang="ca-ES" sz="1400" spc="-50" noProof="1">
                <a:latin typeface="Arial MT"/>
                <a:cs typeface="Arial MT"/>
              </a:rPr>
              <a:t> i</a:t>
            </a:r>
            <a:r>
              <a:rPr lang="ca-ES" sz="1400" spc="-15" noProof="1">
                <a:latin typeface="Arial MT"/>
                <a:cs typeface="Arial MT"/>
              </a:rPr>
              <a:t> </a:t>
            </a:r>
            <a:r>
              <a:rPr lang="ca-ES" sz="1400" spc="-10" noProof="1">
                <a:latin typeface="Arial MT"/>
                <a:cs typeface="Arial MT"/>
              </a:rPr>
              <a:t>positiu</a:t>
            </a:r>
            <a:endParaRPr lang="ca-ES" sz="1400" noProof="1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432679" y="3751833"/>
            <a:ext cx="3217546" cy="473848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1299845" marR="191135" indent="-1102360">
              <a:lnSpc>
                <a:spcPct val="100000"/>
              </a:lnSpc>
              <a:spcBef>
                <a:spcPts val="335"/>
              </a:spcBef>
            </a:pPr>
            <a:r>
              <a:rPr lang="ca-ES" sz="1400" noProof="1">
                <a:latin typeface="Arial MT"/>
                <a:cs typeface="Arial MT"/>
              </a:rPr>
              <a:t>Coneix</a:t>
            </a:r>
            <a:r>
              <a:rPr lang="ca-ES" sz="1400" spc="-45" noProof="1">
                <a:latin typeface="Arial MT"/>
                <a:cs typeface="Arial MT"/>
              </a:rPr>
              <a:t> el </a:t>
            </a:r>
            <a:r>
              <a:rPr lang="ca-ES" sz="1400" noProof="1">
                <a:latin typeface="Arial MT"/>
                <a:cs typeface="Arial MT"/>
              </a:rPr>
              <a:t>teu</a:t>
            </a:r>
            <a:r>
              <a:rPr lang="ca-ES" sz="1400" spc="-3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perfil.</a:t>
            </a:r>
            <a:r>
              <a:rPr lang="ca-ES" sz="1400" spc="-4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Demostra</a:t>
            </a:r>
            <a:r>
              <a:rPr lang="ca-ES" sz="1400" spc="-55" noProof="1">
                <a:latin typeface="Arial MT"/>
                <a:cs typeface="Arial MT"/>
              </a:rPr>
              <a:t> el teu</a:t>
            </a:r>
            <a:r>
              <a:rPr lang="ca-ES" sz="1400" spc="-30" noProof="1">
                <a:latin typeface="Arial MT"/>
                <a:cs typeface="Arial MT"/>
              </a:rPr>
              <a:t> </a:t>
            </a:r>
            <a:r>
              <a:rPr lang="ca-ES" sz="1400" spc="-10" noProof="1">
                <a:latin typeface="Arial MT"/>
                <a:cs typeface="Arial MT"/>
              </a:rPr>
              <a:t>valor afegit</a:t>
            </a:r>
            <a:endParaRPr lang="ca-ES" sz="1400" noProof="1">
              <a:latin typeface="Arial MT"/>
              <a:cs typeface="Arial MT"/>
            </a:endParaRPr>
          </a:p>
        </p:txBody>
      </p:sp>
      <p:graphicFrame>
        <p:nvGraphicFramePr>
          <p:cNvPr id="44" name="object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941744"/>
              </p:ext>
            </p:extLst>
          </p:nvPr>
        </p:nvGraphicFramePr>
        <p:xfrm>
          <a:off x="5432679" y="4225681"/>
          <a:ext cx="3217546" cy="1659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7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5465">
                <a:tc>
                  <a:txBody>
                    <a:bodyPr/>
                    <a:lstStyle/>
                    <a:p>
                      <a:pPr marL="549910" marR="361315" indent="-1803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Ressalta</a:t>
                      </a:r>
                      <a:r>
                        <a:rPr lang="ca-ES" sz="1400" spc="-45" noProof="0" dirty="0">
                          <a:latin typeface="Arial MT"/>
                          <a:cs typeface="Arial MT"/>
                        </a:rPr>
                        <a:t> els teu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s</a:t>
                      </a:r>
                      <a:r>
                        <a:rPr lang="ca-ES" sz="1400" spc="-20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punts</a:t>
                      </a:r>
                      <a:r>
                        <a:rPr lang="ca-ES" sz="1400" spc="-35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forts</a:t>
                      </a:r>
                      <a:r>
                        <a:rPr lang="ca-ES" sz="1400" spc="-55" noProof="0" dirty="0">
                          <a:latin typeface="Arial MT"/>
                          <a:cs typeface="Arial MT"/>
                        </a:rPr>
                        <a:t> per</a:t>
                      </a:r>
                      <a:r>
                        <a:rPr lang="ca-ES" sz="1400" spc="-10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spc="-25" noProof="0" dirty="0">
                          <a:latin typeface="Arial MT"/>
                          <a:cs typeface="Arial MT"/>
                        </a:rPr>
                        <a:t>al lloc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.</a:t>
                      </a:r>
                      <a:r>
                        <a:rPr lang="ca-ES" sz="1400" spc="-45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Marca</a:t>
                      </a:r>
                      <a:r>
                        <a:rPr lang="ca-ES" sz="1400" spc="-35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la</a:t>
                      </a:r>
                      <a:r>
                        <a:rPr lang="ca-ES" sz="1400" spc="-10" noProof="0" dirty="0">
                          <a:latin typeface="Arial MT"/>
                          <a:cs typeface="Arial MT"/>
                        </a:rPr>
                        <a:t> diferència</a:t>
                      </a:r>
                      <a:endParaRPr lang="ca-ES" sz="1400" noProof="0" dirty="0">
                        <a:latin typeface="Arial MT"/>
                        <a:cs typeface="Arial MT"/>
                      </a:endParaRPr>
                    </a:p>
                  </a:txBody>
                  <a:tcPr marL="0" marR="0" marT="41910" marB="0">
                    <a:lnL w="9525">
                      <a:solidFill>
                        <a:srgbClr val="F68320"/>
                      </a:solidFill>
                      <a:prstDash val="solid"/>
                    </a:lnL>
                    <a:lnR w="9525">
                      <a:solidFill>
                        <a:srgbClr val="F68320"/>
                      </a:solidFill>
                      <a:prstDash val="solid"/>
                    </a:lnR>
                    <a:lnT w="9525">
                      <a:solidFill>
                        <a:srgbClr val="F68320"/>
                      </a:solidFill>
                      <a:prstDash val="solid"/>
                    </a:lnT>
                    <a:lnB w="9525">
                      <a:solidFill>
                        <a:srgbClr val="F683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690"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Prepara</a:t>
                      </a:r>
                      <a:r>
                        <a:rPr lang="ca-ES" sz="1400" spc="-35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preguntes</a:t>
                      </a:r>
                      <a:r>
                        <a:rPr lang="ca-ES" sz="1400" spc="-35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sobre</a:t>
                      </a:r>
                      <a:r>
                        <a:rPr lang="ca-ES" sz="1400" spc="-30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l’</a:t>
                      </a:r>
                      <a:r>
                        <a:rPr lang="ca-ES" sz="1400" spc="-10" noProof="0" dirty="0">
                          <a:latin typeface="Arial MT"/>
                          <a:cs typeface="Arial MT"/>
                        </a:rPr>
                        <a:t>empresa.</a:t>
                      </a:r>
                      <a:endParaRPr lang="ca-ES" sz="1400" noProof="0" dirty="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No</a:t>
                      </a:r>
                      <a:r>
                        <a:rPr lang="ca-ES" sz="1400" spc="-15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et</a:t>
                      </a:r>
                      <a:r>
                        <a:rPr lang="ca-ES" sz="1400" spc="-25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quedis</a:t>
                      </a:r>
                      <a:r>
                        <a:rPr lang="ca-ES" sz="1400" spc="-35" noProof="0" dirty="0">
                          <a:latin typeface="Arial MT"/>
                          <a:cs typeface="Arial MT"/>
                        </a:rPr>
                        <a:t> amb</a:t>
                      </a:r>
                      <a:r>
                        <a:rPr lang="ca-ES" sz="1400" spc="-20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spc="-10" noProof="0" dirty="0">
                          <a:latin typeface="Arial MT"/>
                          <a:cs typeface="Arial MT"/>
                        </a:rPr>
                        <a:t>dubtes</a:t>
                      </a:r>
                      <a:endParaRPr lang="ca-ES" sz="1400" noProof="0" dirty="0">
                        <a:latin typeface="Arial MT"/>
                        <a:cs typeface="Arial MT"/>
                      </a:endParaRPr>
                    </a:p>
                  </a:txBody>
                  <a:tcPr marL="0" marR="0" marT="62865" marB="0">
                    <a:lnL w="9525">
                      <a:solidFill>
                        <a:srgbClr val="F68320"/>
                      </a:solidFill>
                      <a:prstDash val="solid"/>
                    </a:lnL>
                    <a:lnR w="9525">
                      <a:solidFill>
                        <a:srgbClr val="F68320"/>
                      </a:solidFill>
                      <a:prstDash val="solid"/>
                    </a:lnR>
                    <a:lnT w="9525">
                      <a:solidFill>
                        <a:srgbClr val="F68320"/>
                      </a:solidFill>
                      <a:prstDash val="solid"/>
                    </a:lnT>
                    <a:lnB w="9525">
                      <a:solidFill>
                        <a:srgbClr val="F683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pPr marR="7620" algn="ctr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En acabar</a:t>
                      </a:r>
                      <a:r>
                        <a:rPr lang="ca-ES" sz="1400" spc="-10" noProof="0" dirty="0">
                          <a:latin typeface="Arial MT"/>
                          <a:cs typeface="Arial MT"/>
                        </a:rPr>
                        <a:t>,</a:t>
                      </a:r>
                      <a:r>
                        <a:rPr lang="ca-ES" sz="1400" spc="-55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reflexiona</a:t>
                      </a:r>
                      <a:r>
                        <a:rPr lang="ca-ES" sz="1400" spc="-50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sobre</a:t>
                      </a:r>
                      <a:r>
                        <a:rPr lang="ca-ES" sz="1400" spc="-50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spc="-25" noProof="0" dirty="0">
                          <a:latin typeface="Arial MT"/>
                          <a:cs typeface="Arial MT"/>
                        </a:rPr>
                        <a:t>el</a:t>
                      </a:r>
                      <a:endParaRPr lang="ca-ES" sz="1400" noProof="0" dirty="0">
                        <a:latin typeface="Arial MT"/>
                        <a:cs typeface="Arial MT"/>
                      </a:endParaRPr>
                    </a:p>
                    <a:p>
                      <a:pPr marR="5715" algn="ctr">
                        <a:lnSpc>
                          <a:spcPct val="100000"/>
                        </a:lnSpc>
                      </a:pP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desenvolupament</a:t>
                      </a:r>
                      <a:r>
                        <a:rPr lang="ca-ES" sz="1400" spc="-70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lang="ca-ES" sz="1400" spc="-45" noProof="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lang="ca-ES" sz="1400" noProof="0" dirty="0">
                          <a:latin typeface="Arial MT"/>
                          <a:cs typeface="Arial MT"/>
                        </a:rPr>
                        <a:t>l’</a:t>
                      </a:r>
                      <a:r>
                        <a:rPr lang="ca-ES" sz="1400" spc="-10" noProof="0" dirty="0">
                          <a:latin typeface="Arial MT"/>
                          <a:cs typeface="Arial MT"/>
                        </a:rPr>
                        <a:t>entrevista</a:t>
                      </a:r>
                      <a:endParaRPr lang="ca-ES" sz="1400" noProof="0" dirty="0">
                        <a:latin typeface="Arial MT"/>
                        <a:cs typeface="Arial MT"/>
                      </a:endParaRPr>
                    </a:p>
                  </a:txBody>
                  <a:tcPr marL="0" marR="0" marT="64135" marB="0">
                    <a:lnL w="3175">
                      <a:solidFill>
                        <a:srgbClr val="F68320"/>
                      </a:solidFill>
                      <a:prstDash val="solid"/>
                    </a:lnL>
                    <a:lnR w="3175">
                      <a:solidFill>
                        <a:srgbClr val="F68320"/>
                      </a:solidFill>
                      <a:prstDash val="solid"/>
                    </a:lnR>
                    <a:lnT w="9525">
                      <a:solidFill>
                        <a:srgbClr val="F68320"/>
                      </a:solidFill>
                      <a:prstDash val="solid"/>
                    </a:lnT>
                    <a:lnB w="9525">
                      <a:solidFill>
                        <a:srgbClr val="F683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29600" y="160656"/>
            <a:ext cx="67119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ca-ES" sz="1200" b="1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Unitat</a:t>
            </a:r>
            <a:r>
              <a:rPr lang="ca-ES" sz="1200" b="1" spc="-45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ca-ES" sz="1200" b="1" spc="-50" noProof="1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1</a:t>
            </a:r>
            <a:endParaRPr lang="ca-ES" sz="1200" noProof="1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lang="ca-ES" b="0" noProof="1">
                <a:latin typeface="Arial MT"/>
                <a:cs typeface="Arial MT"/>
              </a:rPr>
              <a:t>©</a:t>
            </a:r>
            <a:r>
              <a:rPr lang="ca-ES" b="0" spc="35" noProof="1">
                <a:latin typeface="Arial MT"/>
                <a:cs typeface="Arial MT"/>
              </a:rPr>
              <a:t> </a:t>
            </a:r>
            <a:r>
              <a:rPr lang="ca-ES" spc="-10" noProof="1"/>
              <a:t>MACMILLAN</a:t>
            </a:r>
            <a:r>
              <a:rPr lang="ca-ES" spc="-5" noProof="1"/>
              <a:t> </a:t>
            </a:r>
            <a:r>
              <a:rPr lang="ca-ES" spc="-10" noProof="1"/>
              <a:t>Education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24327" y="529511"/>
            <a:ext cx="56540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La</a:t>
            </a:r>
            <a:r>
              <a:rPr lang="ca-ES" spc="-40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marca</a:t>
            </a:r>
            <a:r>
              <a:rPr lang="ca-ES" spc="-40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personal</a:t>
            </a:r>
            <a:r>
              <a:rPr lang="ca-ES" spc="-40" noProof="1">
                <a:solidFill>
                  <a:schemeClr val="accent6">
                    <a:lumMod val="75000"/>
                  </a:schemeClr>
                </a:solidFill>
              </a:rPr>
              <a:t> i </a:t>
            </a:r>
            <a:r>
              <a:rPr lang="ca-ES" noProof="1">
                <a:solidFill>
                  <a:schemeClr val="accent6">
                    <a:lumMod val="75000"/>
                  </a:schemeClr>
                </a:solidFill>
              </a:rPr>
              <a:t>el</a:t>
            </a:r>
            <a:r>
              <a:rPr lang="ca-ES" spc="-55" noProof="1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ca-ES" i="1" spc="-10" noProof="1">
                <a:solidFill>
                  <a:schemeClr val="accent6">
                    <a:lumMod val="75000"/>
                  </a:schemeClr>
                </a:solidFill>
                <a:latin typeface="Calibri"/>
                <a:cs typeface="Calibri"/>
              </a:rPr>
              <a:t>networking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095500" y="1411224"/>
            <a:ext cx="2908300" cy="904094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0170" marR="78740" algn="just">
              <a:lnSpc>
                <a:spcPct val="100000"/>
              </a:lnSpc>
              <a:spcBef>
                <a:spcPts val="330"/>
              </a:spcBef>
            </a:pPr>
            <a:r>
              <a:rPr lang="ca-ES" sz="1400" noProof="1">
                <a:latin typeface="Arial MT"/>
                <a:cs typeface="Arial MT"/>
              </a:rPr>
              <a:t>La </a:t>
            </a:r>
            <a:r>
              <a:rPr lang="ca-ES" sz="1400" b="1" noProof="1">
                <a:latin typeface="Arial MT"/>
                <a:cs typeface="Arial MT"/>
              </a:rPr>
              <a:t>marca personal </a:t>
            </a:r>
            <a:r>
              <a:rPr lang="ca-ES" sz="1400" noProof="1">
                <a:latin typeface="Arial MT"/>
                <a:cs typeface="Arial MT"/>
              </a:rPr>
              <a:t>és la imatge o reputació d’una persona a la xarxa, enfocada sovint a donar visibilitat al seu perfil.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436108" y="1402080"/>
            <a:ext cx="3232785" cy="1118896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0805" marR="80010" algn="just">
              <a:lnSpc>
                <a:spcPct val="100000"/>
              </a:lnSpc>
              <a:spcBef>
                <a:spcPts val="325"/>
              </a:spcBef>
            </a:pPr>
            <a:r>
              <a:rPr lang="ca-ES" sz="1400" b="1" i="1" noProof="1">
                <a:latin typeface="Arial MT"/>
                <a:cs typeface="Arial MT"/>
              </a:rPr>
              <a:t>Networking</a:t>
            </a:r>
            <a:r>
              <a:rPr lang="ca-ES" sz="1400" noProof="1">
                <a:latin typeface="Arial MT"/>
                <a:cs typeface="Arial MT"/>
              </a:rPr>
              <a:t> és expandir la xarxa de contactes professionals d’una persona amb l’objectiu d’incrementar-ne la projecció professional i les oportunitats laborals.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431428" y="3018936"/>
            <a:ext cx="3242310" cy="464871"/>
          </a:xfrm>
          <a:prstGeom prst="rect">
            <a:avLst/>
          </a:prstGeom>
          <a:solidFill>
            <a:srgbClr val="E26D03"/>
          </a:solidFill>
          <a:ln w="3175">
            <a:solidFill>
              <a:srgbClr val="D96D0D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551180" marR="192405" indent="-352425">
              <a:lnSpc>
                <a:spcPts val="1560"/>
              </a:lnSpc>
              <a:spcBef>
                <a:spcPts val="425"/>
              </a:spcBef>
            </a:pP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Canals</a:t>
            </a:r>
            <a:r>
              <a:rPr lang="ca-ES" sz="1400" b="1" spc="-5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per desenvolupar</a:t>
            </a:r>
            <a:r>
              <a:rPr lang="ca-ES" sz="1400" b="1" spc="-5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la</a:t>
            </a:r>
            <a:r>
              <a:rPr lang="ca-ES" sz="1400" b="1" spc="-4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spc="-20" noProof="1">
                <a:solidFill>
                  <a:srgbClr val="FFFFFF"/>
                </a:solidFill>
                <a:latin typeface="Arial"/>
                <a:cs typeface="Arial"/>
              </a:rPr>
              <a:t>marca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personal</a:t>
            </a:r>
            <a:r>
              <a:rPr lang="ca-ES" sz="1400" b="1" spc="-45" noProof="1">
                <a:solidFill>
                  <a:srgbClr val="FFFFFF"/>
                </a:solidFill>
                <a:latin typeface="Arial"/>
                <a:cs typeface="Arial"/>
              </a:rPr>
              <a:t> i</a:t>
            </a:r>
            <a:r>
              <a:rPr lang="ca-ES" sz="1400" b="1" spc="-2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el</a:t>
            </a:r>
            <a:r>
              <a:rPr lang="ca-ES" sz="1400" b="1" spc="-2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i="1" spc="-10" noProof="1">
                <a:solidFill>
                  <a:srgbClr val="FFFFFF"/>
                </a:solidFill>
                <a:latin typeface="Arial"/>
                <a:cs typeface="Arial"/>
              </a:rPr>
              <a:t>networking</a:t>
            </a:r>
            <a:endParaRPr lang="ca-ES" sz="1400" noProof="1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099964" y="3018936"/>
            <a:ext cx="2908300" cy="464871"/>
          </a:xfrm>
          <a:prstGeom prst="rect">
            <a:avLst/>
          </a:prstGeom>
          <a:solidFill>
            <a:srgbClr val="E26D03"/>
          </a:solidFill>
          <a:ln w="3175">
            <a:solidFill>
              <a:srgbClr val="D96D0D"/>
            </a:solidFill>
          </a:ln>
        </p:spPr>
        <p:txBody>
          <a:bodyPr vert="horz" wrap="square" lIns="0" tIns="53975" rIns="0" bIns="0" rtlCol="0">
            <a:spAutoFit/>
          </a:bodyPr>
          <a:lstStyle/>
          <a:p>
            <a:pPr marL="143510" marR="133985" indent="62230">
              <a:lnSpc>
                <a:spcPts val="1560"/>
              </a:lnSpc>
              <a:spcBef>
                <a:spcPts val="425"/>
              </a:spcBef>
            </a:pP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Consells</a:t>
            </a:r>
            <a:r>
              <a:rPr lang="ca-ES" sz="1400" b="1" spc="-5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per</a:t>
            </a:r>
            <a:r>
              <a:rPr lang="ca-ES" sz="1400" b="1" spc="-3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crear</a:t>
            </a:r>
            <a:r>
              <a:rPr lang="ca-ES" sz="1400" b="1" spc="-35" noProof="1">
                <a:solidFill>
                  <a:srgbClr val="FFFFFF"/>
                </a:solidFill>
                <a:latin typeface="Arial"/>
                <a:cs typeface="Arial"/>
              </a:rPr>
              <a:t> la</a:t>
            </a:r>
            <a:r>
              <a:rPr lang="ca-ES" sz="1400" b="1" spc="-2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spc="-20" noProof="1">
                <a:solidFill>
                  <a:srgbClr val="FFFFFF"/>
                </a:solidFill>
                <a:latin typeface="Arial"/>
                <a:cs typeface="Arial"/>
              </a:rPr>
              <a:t>marca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personal</a:t>
            </a:r>
            <a:r>
              <a:rPr lang="ca-ES" sz="1400" b="1" spc="-45" noProof="1">
                <a:solidFill>
                  <a:srgbClr val="FFFFFF"/>
                </a:solidFill>
                <a:latin typeface="Arial"/>
                <a:cs typeface="Arial"/>
              </a:rPr>
              <a:t> a</a:t>
            </a:r>
            <a:r>
              <a:rPr lang="ca-ES" sz="1400" b="1" spc="-40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noProof="1">
                <a:solidFill>
                  <a:srgbClr val="FFFFFF"/>
                </a:solidFill>
                <a:latin typeface="Arial"/>
                <a:cs typeface="Arial"/>
              </a:rPr>
              <a:t>les</a:t>
            </a:r>
            <a:r>
              <a:rPr lang="ca-ES" sz="1400" b="1" spc="-40" noProof="1">
                <a:solidFill>
                  <a:srgbClr val="FFFFFF"/>
                </a:solidFill>
                <a:latin typeface="Arial"/>
                <a:cs typeface="Arial"/>
              </a:rPr>
              <a:t> xarxes</a:t>
            </a:r>
            <a:r>
              <a:rPr lang="ca-ES" sz="1400" b="1" spc="-35" noProof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a-ES" sz="1400" b="1" spc="-10" noProof="1">
                <a:solidFill>
                  <a:srgbClr val="FFFFFF"/>
                </a:solidFill>
                <a:latin typeface="Arial"/>
                <a:cs typeface="Arial"/>
              </a:rPr>
              <a:t>socials</a:t>
            </a:r>
            <a:endParaRPr lang="ca-ES" sz="1400" noProof="1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443728" y="3604259"/>
            <a:ext cx="3230880" cy="257122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839469">
              <a:lnSpc>
                <a:spcPct val="100000"/>
              </a:lnSpc>
              <a:spcBef>
                <a:spcPts val="325"/>
              </a:spcBef>
            </a:pPr>
            <a:r>
              <a:rPr lang="ca-ES" sz="1400" noProof="1">
                <a:latin typeface="Arial MT"/>
                <a:cs typeface="Arial MT"/>
              </a:rPr>
              <a:t>Blogs</a:t>
            </a:r>
            <a:r>
              <a:rPr lang="ca-ES" sz="1400" spc="-15" noProof="1">
                <a:latin typeface="Arial MT"/>
                <a:cs typeface="Arial MT"/>
              </a:rPr>
              <a:t> </a:t>
            </a:r>
            <a:r>
              <a:rPr lang="ca-ES" sz="1400" spc="-10" noProof="1">
                <a:latin typeface="Arial MT"/>
                <a:cs typeface="Arial MT"/>
              </a:rPr>
              <a:t>professionals</a:t>
            </a:r>
            <a:endParaRPr lang="ca-ES" sz="1400" noProof="1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43728" y="4014215"/>
            <a:ext cx="3230880" cy="473847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4" rIns="0" bIns="0" rtlCol="0">
            <a:spAutoFit/>
          </a:bodyPr>
          <a:lstStyle/>
          <a:p>
            <a:pPr marL="109220" marR="99060" indent="276860">
              <a:lnSpc>
                <a:spcPct val="100000"/>
              </a:lnSpc>
              <a:spcBef>
                <a:spcPts val="334"/>
              </a:spcBef>
            </a:pPr>
            <a:r>
              <a:rPr lang="ca-ES" sz="1400" noProof="1">
                <a:latin typeface="Arial MT"/>
                <a:cs typeface="Arial MT"/>
              </a:rPr>
              <a:t>Xarxes</a:t>
            </a:r>
            <a:r>
              <a:rPr lang="ca-ES" sz="1400" spc="-25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socials</a:t>
            </a:r>
            <a:r>
              <a:rPr lang="ca-ES" sz="1400" spc="-35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com</a:t>
            </a:r>
            <a:r>
              <a:rPr lang="ca-ES" sz="1400" spc="-25" noProof="1">
                <a:latin typeface="Arial MT"/>
                <a:cs typeface="Arial MT"/>
              </a:rPr>
              <a:t> </a:t>
            </a:r>
            <a:r>
              <a:rPr lang="ca-ES" sz="1400" spc="-10" noProof="1">
                <a:latin typeface="Arial MT"/>
                <a:cs typeface="Arial MT"/>
              </a:rPr>
              <a:t>LinkedIn, </a:t>
            </a:r>
            <a:r>
              <a:rPr lang="ca-ES" sz="1400" noProof="1">
                <a:latin typeface="Arial MT"/>
                <a:cs typeface="Arial MT"/>
              </a:rPr>
              <a:t>Instagram,</a:t>
            </a:r>
            <a:r>
              <a:rPr lang="ca-ES" sz="1400" spc="-7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Facebook,</a:t>
            </a:r>
            <a:r>
              <a:rPr lang="ca-ES" sz="1400" spc="-85" noProof="1">
                <a:latin typeface="Arial MT"/>
                <a:cs typeface="Arial MT"/>
              </a:rPr>
              <a:t> </a:t>
            </a:r>
            <a:r>
              <a:rPr lang="ca-ES" sz="1400" spc="-20" noProof="1">
                <a:latin typeface="Arial MT"/>
                <a:cs typeface="Arial MT"/>
              </a:rPr>
              <a:t>Twitter,</a:t>
            </a:r>
            <a:r>
              <a:rPr lang="ca-ES" sz="1400" spc="-35" noProof="1">
                <a:latin typeface="Arial MT"/>
                <a:cs typeface="Arial MT"/>
              </a:rPr>
              <a:t> </a:t>
            </a:r>
            <a:r>
              <a:rPr lang="ca-ES" sz="1400" spc="-10" noProof="1">
                <a:latin typeface="Arial MT"/>
                <a:cs typeface="Arial MT"/>
              </a:rPr>
              <a:t>etcètera</a:t>
            </a:r>
            <a:endParaRPr lang="ca-ES" sz="1400" noProof="1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04644" y="3607308"/>
            <a:ext cx="2898775" cy="473847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4" rIns="0" bIns="0" rtlCol="0">
            <a:spAutoFit/>
          </a:bodyPr>
          <a:lstStyle/>
          <a:p>
            <a:pPr marL="1156970" marR="159385" indent="-989330" algn="l">
              <a:lnSpc>
                <a:spcPct val="100000"/>
              </a:lnSpc>
              <a:spcBef>
                <a:spcPts val="334"/>
              </a:spcBef>
            </a:pPr>
            <a:r>
              <a:rPr lang="ca-ES" sz="1400" noProof="1">
                <a:latin typeface="Arial MT"/>
                <a:cs typeface="Arial MT"/>
              </a:rPr>
              <a:t>Escull</a:t>
            </a:r>
            <a:r>
              <a:rPr lang="ca-ES" sz="1400" spc="-5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la</a:t>
            </a:r>
            <a:r>
              <a:rPr lang="ca-ES" sz="1400" spc="-25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millor</a:t>
            </a:r>
            <a:r>
              <a:rPr lang="ca-ES" sz="1400" spc="-3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plataforma</a:t>
            </a:r>
            <a:r>
              <a:rPr lang="ca-ES" sz="1400" spc="-55" noProof="1">
                <a:latin typeface="Arial MT"/>
                <a:cs typeface="Arial MT"/>
              </a:rPr>
              <a:t> </a:t>
            </a:r>
            <a:r>
              <a:rPr lang="ca-ES" sz="1400" spc="-20" noProof="1">
                <a:latin typeface="Arial MT"/>
                <a:cs typeface="Arial MT"/>
              </a:rPr>
              <a:t>per al </a:t>
            </a:r>
            <a:r>
              <a:rPr lang="ca-ES" sz="1400" noProof="1">
                <a:latin typeface="Arial MT"/>
                <a:cs typeface="Arial MT"/>
              </a:rPr>
              <a:t>teu</a:t>
            </a:r>
            <a:r>
              <a:rPr lang="ca-ES" sz="1400" spc="-30" noProof="1">
                <a:latin typeface="Arial MT"/>
                <a:cs typeface="Arial MT"/>
              </a:rPr>
              <a:t> </a:t>
            </a:r>
            <a:r>
              <a:rPr lang="ca-ES" sz="1400" spc="-10" noProof="1">
                <a:latin typeface="Arial MT"/>
                <a:cs typeface="Arial MT"/>
              </a:rPr>
              <a:t>perfil</a:t>
            </a:r>
            <a:endParaRPr lang="ca-ES" sz="1400" noProof="1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51347" y="4640579"/>
            <a:ext cx="3230880" cy="258403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4" rIns="0" bIns="0" rtlCol="0">
            <a:spAutoFit/>
          </a:bodyPr>
          <a:lstStyle/>
          <a:p>
            <a:pPr marL="648335">
              <a:lnSpc>
                <a:spcPct val="100000"/>
              </a:lnSpc>
              <a:spcBef>
                <a:spcPts val="334"/>
              </a:spcBef>
            </a:pPr>
            <a:r>
              <a:rPr lang="ca-ES" sz="1400" noProof="1">
                <a:latin typeface="Arial MT"/>
                <a:cs typeface="Arial MT"/>
              </a:rPr>
              <a:t>Participar en esdeveniments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5451347" y="5052059"/>
            <a:ext cx="3230880" cy="257763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330"/>
              </a:spcBef>
            </a:pPr>
            <a:r>
              <a:rPr lang="ca-ES" sz="1400" spc="-10" noProof="1">
                <a:latin typeface="Arial MT"/>
                <a:cs typeface="Arial MT"/>
              </a:rPr>
              <a:t>Conferències</a:t>
            </a:r>
            <a:endParaRPr lang="ca-ES" sz="1400" noProof="1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443728" y="5458967"/>
            <a:ext cx="3246120" cy="258404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822960">
              <a:lnSpc>
                <a:spcPct val="100000"/>
              </a:lnSpc>
              <a:spcBef>
                <a:spcPts val="335"/>
              </a:spcBef>
            </a:pPr>
            <a:r>
              <a:rPr lang="ca-ES" sz="1400" noProof="1">
                <a:latin typeface="Arial MT"/>
                <a:cs typeface="Arial MT"/>
              </a:rPr>
              <a:t>Sessions</a:t>
            </a:r>
            <a:r>
              <a:rPr lang="ca-ES" sz="1400" spc="-40" noProof="1">
                <a:latin typeface="Arial MT"/>
                <a:cs typeface="Arial MT"/>
              </a:rPr>
              <a:t> </a:t>
            </a:r>
            <a:r>
              <a:rPr lang="ca-ES" sz="1400" spc="-10" noProof="1">
                <a:latin typeface="Arial MT"/>
                <a:cs typeface="Arial MT"/>
              </a:rPr>
              <a:t>formatives</a:t>
            </a:r>
            <a:endParaRPr lang="ca-ES" sz="1400" noProof="1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00072" y="4256532"/>
            <a:ext cx="2898775" cy="473848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762000" marR="179705" indent="-574675">
              <a:lnSpc>
                <a:spcPct val="100000"/>
              </a:lnSpc>
              <a:spcBef>
                <a:spcPts val="335"/>
              </a:spcBef>
            </a:pPr>
            <a:r>
              <a:rPr lang="ca-ES" sz="1400" noProof="1">
                <a:latin typeface="Arial MT"/>
                <a:cs typeface="Arial MT"/>
              </a:rPr>
              <a:t>Completa</a:t>
            </a:r>
            <a:r>
              <a:rPr lang="ca-ES" sz="1400" spc="-40" noProof="1">
                <a:latin typeface="Arial MT"/>
                <a:cs typeface="Arial MT"/>
              </a:rPr>
              <a:t> i</a:t>
            </a:r>
            <a:r>
              <a:rPr lang="ca-ES" sz="1400" spc="-1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actualitza</a:t>
            </a:r>
            <a:r>
              <a:rPr lang="ca-ES" sz="1400" spc="-50" noProof="1">
                <a:latin typeface="Arial MT"/>
                <a:cs typeface="Arial MT"/>
              </a:rPr>
              <a:t> el </a:t>
            </a:r>
            <a:r>
              <a:rPr lang="ca-ES" sz="1400" noProof="1">
                <a:latin typeface="Arial MT"/>
                <a:cs typeface="Arial MT"/>
              </a:rPr>
              <a:t>teu</a:t>
            </a:r>
            <a:r>
              <a:rPr lang="ca-ES" sz="1400" spc="-3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perfil</a:t>
            </a:r>
            <a:r>
              <a:rPr lang="ca-ES" sz="1400" spc="-35" noProof="1">
                <a:latin typeface="Arial MT"/>
                <a:cs typeface="Arial MT"/>
              </a:rPr>
              <a:t> </a:t>
            </a:r>
            <a:r>
              <a:rPr lang="ca-ES" sz="1400" spc="-25" noProof="1">
                <a:latin typeface="Arial MT"/>
                <a:cs typeface="Arial MT"/>
              </a:rPr>
              <a:t>de </a:t>
            </a:r>
            <a:r>
              <a:rPr lang="ca-ES" sz="1400" noProof="1">
                <a:latin typeface="Arial MT"/>
                <a:cs typeface="Arial MT"/>
              </a:rPr>
              <a:t>manera</a:t>
            </a:r>
            <a:r>
              <a:rPr lang="ca-ES" sz="1400" spc="-65" noProof="1">
                <a:latin typeface="Arial MT"/>
                <a:cs typeface="Arial MT"/>
              </a:rPr>
              <a:t> </a:t>
            </a:r>
            <a:r>
              <a:rPr lang="ca-ES" sz="1400" spc="-10" noProof="1">
                <a:latin typeface="Arial MT"/>
                <a:cs typeface="Arial MT"/>
              </a:rPr>
              <a:t>periòdica</a:t>
            </a:r>
            <a:endParaRPr lang="ca-ES" sz="1400" noProof="1">
              <a:latin typeface="Arial MT"/>
              <a:cs typeface="Arial MT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09216" y="4899659"/>
            <a:ext cx="2900680" cy="473206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004569" marR="245110" indent="-753110">
              <a:lnSpc>
                <a:spcPct val="100000"/>
              </a:lnSpc>
              <a:spcBef>
                <a:spcPts val="330"/>
              </a:spcBef>
            </a:pPr>
            <a:r>
              <a:rPr lang="ca-ES" sz="1400" noProof="1">
                <a:latin typeface="Arial MT"/>
                <a:cs typeface="Arial MT"/>
              </a:rPr>
              <a:t>Crea</a:t>
            </a:r>
            <a:r>
              <a:rPr lang="ca-ES" sz="1400" spc="-4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contingut</a:t>
            </a:r>
            <a:r>
              <a:rPr lang="ca-ES" sz="1400" spc="-60" noProof="1">
                <a:latin typeface="Arial MT"/>
                <a:cs typeface="Arial MT"/>
              </a:rPr>
              <a:t> </a:t>
            </a:r>
            <a:r>
              <a:rPr lang="ca-ES" sz="1400" noProof="1">
                <a:latin typeface="Arial MT"/>
                <a:cs typeface="Arial MT"/>
              </a:rPr>
              <a:t>de</a:t>
            </a:r>
            <a:r>
              <a:rPr lang="ca-ES" sz="1400" spc="-40" noProof="1">
                <a:latin typeface="Arial MT"/>
                <a:cs typeface="Arial MT"/>
              </a:rPr>
              <a:t> qualitat</a:t>
            </a:r>
            <a:r>
              <a:rPr lang="ca-ES" sz="1400" spc="-50" noProof="1">
                <a:latin typeface="Arial MT"/>
                <a:cs typeface="Arial MT"/>
              </a:rPr>
              <a:t> </a:t>
            </a:r>
            <a:r>
              <a:rPr lang="ca-ES" sz="1400" spc="-25" noProof="1">
                <a:latin typeface="Arial MT"/>
                <a:cs typeface="Arial MT"/>
              </a:rPr>
              <a:t>amb </a:t>
            </a:r>
            <a:r>
              <a:rPr lang="ca-ES" sz="1400" spc="-10" noProof="1">
                <a:latin typeface="Arial MT"/>
                <a:cs typeface="Arial MT"/>
              </a:rPr>
              <a:t>regularitat</a:t>
            </a:r>
            <a:endParaRPr lang="ca-ES" sz="1400" noProof="1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095500" y="5513832"/>
            <a:ext cx="2898775" cy="473848"/>
          </a:xfrm>
          <a:prstGeom prst="rect">
            <a:avLst/>
          </a:prstGeom>
          <a:ln w="9360">
            <a:solidFill>
              <a:srgbClr val="F6832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35"/>
              </a:spcBef>
            </a:pPr>
            <a:r>
              <a:rPr lang="ca-ES" sz="1400" noProof="1">
                <a:latin typeface="Arial MT"/>
                <a:cs typeface="Arial MT"/>
              </a:rPr>
              <a:t>Interactua</a:t>
            </a:r>
            <a:r>
              <a:rPr lang="ca-ES" sz="1400" spc="-60" noProof="1">
                <a:latin typeface="Arial MT"/>
                <a:cs typeface="Arial MT"/>
              </a:rPr>
              <a:t> amb la teva xarxa per</a:t>
            </a:r>
            <a:r>
              <a:rPr lang="ca-ES" sz="1400" spc="-30" noProof="1">
                <a:latin typeface="Arial MT"/>
                <a:cs typeface="Arial MT"/>
              </a:rPr>
              <a:t> </a:t>
            </a:r>
            <a:r>
              <a:rPr lang="ca-ES" sz="1400" spc="-10" noProof="1">
                <a:latin typeface="Arial MT"/>
                <a:cs typeface="Arial MT"/>
              </a:rPr>
              <a:t>generar</a:t>
            </a:r>
            <a:r>
              <a:rPr lang="ca-ES" sz="1400" noProof="1">
                <a:latin typeface="Arial MT"/>
                <a:cs typeface="Arial MT"/>
              </a:rPr>
              <a:t> </a:t>
            </a:r>
            <a:r>
              <a:rPr lang="ca-ES" sz="1400" spc="-10" noProof="1">
                <a:latin typeface="Arial MT"/>
                <a:cs typeface="Arial MT"/>
              </a:rPr>
              <a:t>vincles</a:t>
            </a:r>
            <a:endParaRPr lang="ca-ES" sz="1400" noProof="1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b7bcbe-78d5-4388-a7ec-1f5835c9a8ad" xsi:nil="true"/>
    <lcf76f155ced4ddcb4097134ff3c332f xmlns="c2054961-9ca7-4b1d-a938-221454b1fa5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12CF62C539F3A4CAFFF5385648CD41C" ma:contentTypeVersion="15" ma:contentTypeDescription="Crear nuevo documento." ma:contentTypeScope="" ma:versionID="03a0aa87844675b66ab75cd39fb163c6">
  <xsd:schema xmlns:xsd="http://www.w3.org/2001/XMLSchema" xmlns:xs="http://www.w3.org/2001/XMLSchema" xmlns:p="http://schemas.microsoft.com/office/2006/metadata/properties" xmlns:ns2="c2054961-9ca7-4b1d-a938-221454b1fa5d" xmlns:ns3="0cb7bcbe-78d5-4388-a7ec-1f5835c9a8ad" targetNamespace="http://schemas.microsoft.com/office/2006/metadata/properties" ma:root="true" ma:fieldsID="8e596702251a8c63fc4561b7712c5572" ns2:_="" ns3:_="">
    <xsd:import namespace="c2054961-9ca7-4b1d-a938-221454b1fa5d"/>
    <xsd:import namespace="0cb7bcbe-78d5-4388-a7ec-1f5835c9a8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54961-9ca7-4b1d-a938-221454b1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4fb58666-e629-4e5a-b780-b8dcc15b31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b7bcbe-78d5-4388-a7ec-1f5835c9a8a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77746a1-352d-456a-a06a-5a3c5d1f79ea}" ma:internalName="TaxCatchAll" ma:showField="CatchAllData" ma:web="0cb7bcbe-78d5-4388-a7ec-1f5835c9a8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2FF4AD-E689-4BF1-8956-C56BA3518F7A}">
  <ds:schemaRefs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0cb7bcbe-78d5-4388-a7ec-1f5835c9a8ad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c2054961-9ca7-4b1d-a938-221454b1fa5d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4C9D645-F7E7-4B46-8437-C1A6E8E9D9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E01A80-6DB7-4E18-83E6-50C59DAC0E0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749</Words>
  <Application>Microsoft Office PowerPoint</Application>
  <PresentationFormat>On-screen Show (4:3)</PresentationFormat>
  <Paragraphs>129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Aptos</vt:lpstr>
      <vt:lpstr>Arial</vt:lpstr>
      <vt:lpstr>Arial MT</vt:lpstr>
      <vt:lpstr>Calibri</vt:lpstr>
      <vt:lpstr>Open Sans</vt:lpstr>
      <vt:lpstr>Symbol</vt:lpstr>
      <vt:lpstr>Times New Roman</vt:lpstr>
      <vt:lpstr>Office Theme</vt:lpstr>
      <vt:lpstr>PowerPoint Presentation</vt:lpstr>
      <vt:lpstr>PowerPoint Presentation</vt:lpstr>
      <vt:lpstr>Processos selectius a l’era digital</vt:lpstr>
      <vt:lpstr> La intel·ligència artificial en els processos selectius</vt:lpstr>
      <vt:lpstr>Els canals de recerca de feina</vt:lpstr>
      <vt:lpstr>El curriculum vitae</vt:lpstr>
      <vt:lpstr>El curriculum vitae</vt:lpstr>
      <vt:lpstr>L’entrevista personal</vt:lpstr>
      <vt:lpstr>La marca personal i el networking</vt:lpstr>
      <vt:lpstr>Les oportunitats a Europa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Begoña Bernad Moreno</cp:lastModifiedBy>
  <cp:revision>26</cp:revision>
  <dcterms:created xsi:type="dcterms:W3CDTF">2025-05-11T15:47:58Z</dcterms:created>
  <dcterms:modified xsi:type="dcterms:W3CDTF">2025-05-21T09:20:37Z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2025-03-25T00:00:00Z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2025-05-11T00:00:00Z</vt:filetime>
  </property>
  <property fmtid="{D5CDD505-2E9C-101B-9397-08002B2CF9AE}" pid="5" name="Producer">
    <vt:lpwstr>Microsoft® PowerPoint® LTSC</vt:lpwstr>
  </property>
  <property fmtid="{D5CDD505-2E9C-101B-9397-08002B2CF9AE}" pid="6" name="ContentTypeId">
    <vt:lpwstr>0x010100A12CF62C539F3A4CAFFF5385648CD41C</vt:lpwstr>
  </property>
  <property fmtid="{D5CDD505-2E9C-101B-9397-08002B2CF9AE}" pid="7" name="MediaServiceImageTags">
    <vt:lpwstr/>
  </property>
</Properties>
</file>